
<file path=[Content_Types].xml><?xml version="1.0" encoding="utf-8"?>
<Types xmlns="http://schemas.openxmlformats.org/package/2006/content-types">
  <Default Extension="glb" ContentType="model/gltf.binary"/>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6"/>
  </p:notesMasterIdLst>
  <p:sldIdLst>
    <p:sldId id="281" r:id="rId2"/>
    <p:sldId id="257" r:id="rId3"/>
    <p:sldId id="270" r:id="rId4"/>
    <p:sldId id="259" r:id="rId5"/>
    <p:sldId id="260" r:id="rId6"/>
    <p:sldId id="271" r:id="rId7"/>
    <p:sldId id="262" r:id="rId8"/>
    <p:sldId id="282" r:id="rId9"/>
    <p:sldId id="272" r:id="rId10"/>
    <p:sldId id="289" r:id="rId11"/>
    <p:sldId id="264" r:id="rId12"/>
    <p:sldId id="265" r:id="rId13"/>
    <p:sldId id="287" r:id="rId14"/>
    <p:sldId id="288" r:id="rId15"/>
    <p:sldId id="274" r:id="rId16"/>
    <p:sldId id="267" r:id="rId17"/>
    <p:sldId id="268" r:id="rId18"/>
    <p:sldId id="273" r:id="rId19"/>
    <p:sldId id="286" r:id="rId20"/>
    <p:sldId id="283" r:id="rId21"/>
    <p:sldId id="284" r:id="rId22"/>
    <p:sldId id="285" r:id="rId23"/>
    <p:sldId id="278" r:id="rId24"/>
    <p:sldId id="280"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upriyo Dey" initials="SD" lastIdx="1" clrIdx="0">
    <p:extLst>
      <p:ext uri="{19B8F6BF-5375-455C-9EA6-DF929625EA0E}">
        <p15:presenceInfo xmlns:p15="http://schemas.microsoft.com/office/powerpoint/2012/main" userId="63477558d3078b88"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3690" autoAdjust="0"/>
  </p:normalViewPr>
  <p:slideViewPr>
    <p:cSldViewPr snapToGrid="0">
      <p:cViewPr varScale="1">
        <p:scale>
          <a:sx n="74" d="100"/>
          <a:sy n="74" d="100"/>
        </p:scale>
        <p:origin x="1042" y="11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commentAuthors" Target="commentAuthors.xml"/><Relationship Id="rId30"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upriyo Dey" userId="a2a512a07c96dcfc" providerId="LiveId" clId="{F9C0206A-DA7F-4B76-8E65-D0C673C31995}"/>
    <pc:docChg chg="undo custSel addSld delSld modSld sldOrd">
      <pc:chgData name="Supriyo Dey" userId="a2a512a07c96dcfc" providerId="LiveId" clId="{F9C0206A-DA7F-4B76-8E65-D0C673C31995}" dt="2022-08-22T14:00:04.068" v="1526" actId="20577"/>
      <pc:docMkLst>
        <pc:docMk/>
      </pc:docMkLst>
      <pc:sldChg chg="modSp">
        <pc:chgData name="Supriyo Dey" userId="a2a512a07c96dcfc" providerId="LiveId" clId="{F9C0206A-DA7F-4B76-8E65-D0C673C31995}" dt="2022-08-22T13:56:27.815" v="1498" actId="20577"/>
        <pc:sldMkLst>
          <pc:docMk/>
          <pc:sldMk cId="3734899363" sldId="260"/>
        </pc:sldMkLst>
        <pc:spChg chg="mod">
          <ac:chgData name="Supriyo Dey" userId="a2a512a07c96dcfc" providerId="LiveId" clId="{F9C0206A-DA7F-4B76-8E65-D0C673C31995}" dt="2022-08-22T13:56:27.815" v="1498" actId="20577"/>
          <ac:spMkLst>
            <pc:docMk/>
            <pc:sldMk cId="3734899363" sldId="260"/>
            <ac:spMk id="5" creationId="{62BF7915-5493-41B1-8332-7493830B275D}"/>
          </ac:spMkLst>
        </pc:spChg>
      </pc:sldChg>
      <pc:sldChg chg="addSp delSp modSp add del mod delAnim">
        <pc:chgData name="Supriyo Dey" userId="a2a512a07c96dcfc" providerId="LiveId" clId="{F9C0206A-DA7F-4B76-8E65-D0C673C31995}" dt="2022-08-22T13:48:05.272" v="1395" actId="20577"/>
        <pc:sldMkLst>
          <pc:docMk/>
          <pc:sldMk cId="185956084" sldId="264"/>
        </pc:sldMkLst>
        <pc:spChg chg="add mod">
          <ac:chgData name="Supriyo Dey" userId="a2a512a07c96dcfc" providerId="LiveId" clId="{F9C0206A-DA7F-4B76-8E65-D0C673C31995}" dt="2022-08-22T13:48:05.272" v="1395" actId="20577"/>
          <ac:spMkLst>
            <pc:docMk/>
            <pc:sldMk cId="185956084" sldId="264"/>
            <ac:spMk id="2" creationId="{9036AE0E-6907-4B07-8099-FCD872095716}"/>
          </ac:spMkLst>
        </pc:spChg>
        <pc:spChg chg="mod">
          <ac:chgData name="Supriyo Dey" userId="a2a512a07c96dcfc" providerId="LiveId" clId="{F9C0206A-DA7F-4B76-8E65-D0C673C31995}" dt="2022-08-22T13:45:56.056" v="1337" actId="1076"/>
          <ac:spMkLst>
            <pc:docMk/>
            <pc:sldMk cId="185956084" sldId="264"/>
            <ac:spMk id="14" creationId="{AA4B5826-801C-4227-93EA-B9FD8AFC0898}"/>
          </ac:spMkLst>
        </pc:spChg>
        <pc:spChg chg="del mod">
          <ac:chgData name="Supriyo Dey" userId="a2a512a07c96dcfc" providerId="LiveId" clId="{F9C0206A-DA7F-4B76-8E65-D0C673C31995}" dt="2022-08-21T03:25:01.191" v="82" actId="478"/>
          <ac:spMkLst>
            <pc:docMk/>
            <pc:sldMk cId="185956084" sldId="264"/>
            <ac:spMk id="15" creationId="{28F09167-E8A4-4C38-8B8A-A34734438E69}"/>
          </ac:spMkLst>
        </pc:spChg>
        <pc:spChg chg="del">
          <ac:chgData name="Supriyo Dey" userId="a2a512a07c96dcfc" providerId="LiveId" clId="{F9C0206A-DA7F-4B76-8E65-D0C673C31995}" dt="2022-08-21T03:28:03.875" v="117" actId="478"/>
          <ac:spMkLst>
            <pc:docMk/>
            <pc:sldMk cId="185956084" sldId="264"/>
            <ac:spMk id="17" creationId="{A46245C5-01C3-495D-B47B-937731E95783}"/>
          </ac:spMkLst>
        </pc:spChg>
        <pc:spChg chg="del">
          <ac:chgData name="Supriyo Dey" userId="a2a512a07c96dcfc" providerId="LiveId" clId="{F9C0206A-DA7F-4B76-8E65-D0C673C31995}" dt="2022-08-21T03:25:03.820" v="83" actId="478"/>
          <ac:spMkLst>
            <pc:docMk/>
            <pc:sldMk cId="185956084" sldId="264"/>
            <ac:spMk id="18" creationId="{9FD4E405-4A54-4443-9928-C0FA147EFFC7}"/>
          </ac:spMkLst>
        </pc:spChg>
        <pc:spChg chg="del">
          <ac:chgData name="Supriyo Dey" userId="a2a512a07c96dcfc" providerId="LiveId" clId="{F9C0206A-DA7F-4B76-8E65-D0C673C31995}" dt="2022-08-21T03:25:06.213" v="84" actId="478"/>
          <ac:spMkLst>
            <pc:docMk/>
            <pc:sldMk cId="185956084" sldId="264"/>
            <ac:spMk id="19" creationId="{734D3D01-45C4-4E76-8074-C593D0C913CB}"/>
          </ac:spMkLst>
        </pc:spChg>
        <pc:spChg chg="del">
          <ac:chgData name="Supriyo Dey" userId="a2a512a07c96dcfc" providerId="LiveId" clId="{F9C0206A-DA7F-4B76-8E65-D0C673C31995}" dt="2022-08-21T03:28:06.050" v="118" actId="478"/>
          <ac:spMkLst>
            <pc:docMk/>
            <pc:sldMk cId="185956084" sldId="264"/>
            <ac:spMk id="20" creationId="{24C6581E-226F-4F03-B1C7-B4D73614BCA2}"/>
          </ac:spMkLst>
        </pc:spChg>
        <pc:spChg chg="del">
          <ac:chgData name="Supriyo Dey" userId="a2a512a07c96dcfc" providerId="LiveId" clId="{F9C0206A-DA7F-4B76-8E65-D0C673C31995}" dt="2022-08-21T03:28:09.089" v="119" actId="478"/>
          <ac:spMkLst>
            <pc:docMk/>
            <pc:sldMk cId="185956084" sldId="264"/>
            <ac:spMk id="21" creationId="{8E79E63F-D298-432B-976F-0C6FE9577B77}"/>
          </ac:spMkLst>
        </pc:spChg>
        <pc:picChg chg="del mod">
          <ac:chgData name="Supriyo Dey" userId="a2a512a07c96dcfc" providerId="LiveId" clId="{F9C0206A-DA7F-4B76-8E65-D0C673C31995}" dt="2022-08-21T03:27:59.403" v="115" actId="478"/>
          <ac:picMkLst>
            <pc:docMk/>
            <pc:sldMk cId="185956084" sldId="264"/>
            <ac:picMk id="23" creationId="{B5B31FD0-FAF9-47D7-8EF6-364F129B3BE7}"/>
          </ac:picMkLst>
        </pc:picChg>
        <pc:picChg chg="mod">
          <ac:chgData name="Supriyo Dey" userId="a2a512a07c96dcfc" providerId="LiveId" clId="{F9C0206A-DA7F-4B76-8E65-D0C673C31995}" dt="2022-08-22T13:46:01.428" v="1338" actId="1076"/>
          <ac:picMkLst>
            <pc:docMk/>
            <pc:sldMk cId="185956084" sldId="264"/>
            <ac:picMk id="24" creationId="{6429560D-EBBF-484E-852C-524AF8ABD733}"/>
          </ac:picMkLst>
        </pc:picChg>
        <pc:picChg chg="del">
          <ac:chgData name="Supriyo Dey" userId="a2a512a07c96dcfc" providerId="LiveId" clId="{F9C0206A-DA7F-4B76-8E65-D0C673C31995}" dt="2022-08-21T03:28:01.354" v="116" actId="478"/>
          <ac:picMkLst>
            <pc:docMk/>
            <pc:sldMk cId="185956084" sldId="264"/>
            <ac:picMk id="26" creationId="{0E3618E5-42E1-43F7-8CFF-820C737B4864}"/>
          </ac:picMkLst>
        </pc:picChg>
        <pc:picChg chg="mod">
          <ac:chgData name="Supriyo Dey" userId="a2a512a07c96dcfc" providerId="LiveId" clId="{F9C0206A-DA7F-4B76-8E65-D0C673C31995}" dt="2022-08-22T13:46:04.518" v="1339" actId="1076"/>
          <ac:picMkLst>
            <pc:docMk/>
            <pc:sldMk cId="185956084" sldId="264"/>
            <ac:picMk id="27" creationId="{D37AB714-75B9-492E-B1AC-171A9978BCE2}"/>
          </ac:picMkLst>
        </pc:picChg>
      </pc:sldChg>
      <pc:sldChg chg="modSp">
        <pc:chgData name="Supriyo Dey" userId="a2a512a07c96dcfc" providerId="LiveId" clId="{F9C0206A-DA7F-4B76-8E65-D0C673C31995}" dt="2022-08-22T13:57:22.386" v="1505" actId="20577"/>
        <pc:sldMkLst>
          <pc:docMk/>
          <pc:sldMk cId="4126007149" sldId="271"/>
        </pc:sldMkLst>
        <pc:spChg chg="mod">
          <ac:chgData name="Supriyo Dey" userId="a2a512a07c96dcfc" providerId="LiveId" clId="{F9C0206A-DA7F-4B76-8E65-D0C673C31995}" dt="2022-08-22T13:57:22.386" v="1505" actId="20577"/>
          <ac:spMkLst>
            <pc:docMk/>
            <pc:sldMk cId="4126007149" sldId="271"/>
            <ac:spMk id="41" creationId="{61FA635F-683A-4901-9476-FF66378C4A4B}"/>
          </ac:spMkLst>
        </pc:spChg>
      </pc:sldChg>
      <pc:sldChg chg="modSp mod">
        <pc:chgData name="Supriyo Dey" userId="a2a512a07c96dcfc" providerId="LiveId" clId="{F9C0206A-DA7F-4B76-8E65-D0C673C31995}" dt="2022-08-22T13:51:11.475" v="1453" actId="1076"/>
        <pc:sldMkLst>
          <pc:docMk/>
          <pc:sldMk cId="1104091627" sldId="274"/>
        </pc:sldMkLst>
        <pc:spChg chg="mod">
          <ac:chgData name="Supriyo Dey" userId="a2a512a07c96dcfc" providerId="LiveId" clId="{F9C0206A-DA7F-4B76-8E65-D0C673C31995}" dt="2022-08-22T13:51:10.306" v="1452" actId="14100"/>
          <ac:spMkLst>
            <pc:docMk/>
            <pc:sldMk cId="1104091627" sldId="274"/>
            <ac:spMk id="6" creationId="{B00105F8-48C8-4711-8C08-1C8A9AF9293B}"/>
          </ac:spMkLst>
        </pc:spChg>
        <pc:picChg chg="mod">
          <ac:chgData name="Supriyo Dey" userId="a2a512a07c96dcfc" providerId="LiveId" clId="{F9C0206A-DA7F-4B76-8E65-D0C673C31995}" dt="2022-08-22T13:51:11.475" v="1453" actId="1076"/>
          <ac:picMkLst>
            <pc:docMk/>
            <pc:sldMk cId="1104091627" sldId="274"/>
            <ac:picMk id="5" creationId="{81F70F15-090E-4311-8100-C585B6374188}"/>
          </ac:picMkLst>
        </pc:picChg>
      </pc:sldChg>
      <pc:sldChg chg="del">
        <pc:chgData name="Supriyo Dey" userId="a2a512a07c96dcfc" providerId="LiveId" clId="{F9C0206A-DA7F-4B76-8E65-D0C673C31995}" dt="2022-08-21T13:42:25.116" v="195" actId="47"/>
        <pc:sldMkLst>
          <pc:docMk/>
          <pc:sldMk cId="4054404672" sldId="275"/>
        </pc:sldMkLst>
      </pc:sldChg>
      <pc:sldChg chg="modSp mod modAnim">
        <pc:chgData name="Supriyo Dey" userId="a2a512a07c96dcfc" providerId="LiveId" clId="{F9C0206A-DA7F-4B76-8E65-D0C673C31995}" dt="2022-08-21T14:16:52.090" v="745" actId="20577"/>
        <pc:sldMkLst>
          <pc:docMk/>
          <pc:sldMk cId="1161413557" sldId="278"/>
        </pc:sldMkLst>
        <pc:spChg chg="mod">
          <ac:chgData name="Supriyo Dey" userId="a2a512a07c96dcfc" providerId="LiveId" clId="{F9C0206A-DA7F-4B76-8E65-D0C673C31995}" dt="2022-08-21T14:16:52.090" v="745" actId="20577"/>
          <ac:spMkLst>
            <pc:docMk/>
            <pc:sldMk cId="1161413557" sldId="278"/>
            <ac:spMk id="4" creationId="{C6218938-F8A8-4F0D-B967-DF7151BFA298}"/>
          </ac:spMkLst>
        </pc:spChg>
      </pc:sldChg>
      <pc:sldChg chg="modSp mod">
        <pc:chgData name="Supriyo Dey" userId="a2a512a07c96dcfc" providerId="LiveId" clId="{F9C0206A-DA7F-4B76-8E65-D0C673C31995}" dt="2022-08-21T13:33:52.158" v="194" actId="20577"/>
        <pc:sldMkLst>
          <pc:docMk/>
          <pc:sldMk cId="0" sldId="281"/>
        </pc:sldMkLst>
        <pc:spChg chg="mod">
          <ac:chgData name="Supriyo Dey" userId="a2a512a07c96dcfc" providerId="LiveId" clId="{F9C0206A-DA7F-4B76-8E65-D0C673C31995}" dt="2022-08-21T13:33:52.158" v="194" actId="20577"/>
          <ac:spMkLst>
            <pc:docMk/>
            <pc:sldMk cId="0" sldId="281"/>
            <ac:spMk id="5" creationId="{96FA5B22-DEC8-4020-BDB8-1F80562D0E30}"/>
          </ac:spMkLst>
        </pc:spChg>
      </pc:sldChg>
      <pc:sldChg chg="modSp">
        <pc:chgData name="Supriyo Dey" userId="a2a512a07c96dcfc" providerId="LiveId" clId="{F9C0206A-DA7F-4B76-8E65-D0C673C31995}" dt="2022-08-22T14:00:04.068" v="1526" actId="20577"/>
        <pc:sldMkLst>
          <pc:docMk/>
          <pc:sldMk cId="2867909856" sldId="282"/>
        </pc:sldMkLst>
        <pc:spChg chg="mod">
          <ac:chgData name="Supriyo Dey" userId="a2a512a07c96dcfc" providerId="LiveId" clId="{F9C0206A-DA7F-4B76-8E65-D0C673C31995}" dt="2022-08-22T14:00:04.068" v="1526" actId="20577"/>
          <ac:spMkLst>
            <pc:docMk/>
            <pc:sldMk cId="2867909856" sldId="282"/>
            <ac:spMk id="3" creationId="{717AC3BD-E9C5-4853-BFA8-4FD33CA6704F}"/>
          </ac:spMkLst>
        </pc:spChg>
      </pc:sldChg>
      <pc:sldChg chg="modSp modAnim">
        <pc:chgData name="Supriyo Dey" userId="a2a512a07c96dcfc" providerId="LiveId" clId="{F9C0206A-DA7F-4B76-8E65-D0C673C31995}" dt="2022-08-21T03:43:54.355" v="192" actId="20577"/>
        <pc:sldMkLst>
          <pc:docMk/>
          <pc:sldMk cId="2537153336" sldId="287"/>
        </pc:sldMkLst>
        <pc:spChg chg="mod">
          <ac:chgData name="Supriyo Dey" userId="a2a512a07c96dcfc" providerId="LiveId" clId="{F9C0206A-DA7F-4B76-8E65-D0C673C31995}" dt="2022-08-21T03:43:50.922" v="188" actId="20577"/>
          <ac:spMkLst>
            <pc:docMk/>
            <pc:sldMk cId="2537153336" sldId="287"/>
            <ac:spMk id="13" creationId="{76759969-8A4A-4AB2-9E0F-0872042E71E8}"/>
          </ac:spMkLst>
        </pc:spChg>
      </pc:sldChg>
      <pc:sldChg chg="delSp modSp add mod ord delAnim">
        <pc:chgData name="Supriyo Dey" userId="a2a512a07c96dcfc" providerId="LiveId" clId="{F9C0206A-DA7F-4B76-8E65-D0C673C31995}" dt="2022-08-22T13:19:33.829" v="761" actId="1076"/>
        <pc:sldMkLst>
          <pc:docMk/>
          <pc:sldMk cId="2809614656" sldId="289"/>
        </pc:sldMkLst>
        <pc:spChg chg="del">
          <ac:chgData name="Supriyo Dey" userId="a2a512a07c96dcfc" providerId="LiveId" clId="{F9C0206A-DA7F-4B76-8E65-D0C673C31995}" dt="2022-08-21T03:25:19.623" v="86" actId="478"/>
          <ac:spMkLst>
            <pc:docMk/>
            <pc:sldMk cId="2809614656" sldId="289"/>
            <ac:spMk id="17" creationId="{A46245C5-01C3-495D-B47B-937731E95783}"/>
          </ac:spMkLst>
        </pc:spChg>
        <pc:spChg chg="del mod">
          <ac:chgData name="Supriyo Dey" userId="a2a512a07c96dcfc" providerId="LiveId" clId="{F9C0206A-DA7F-4B76-8E65-D0C673C31995}" dt="2022-08-21T03:25:21.754" v="88" actId="478"/>
          <ac:spMkLst>
            <pc:docMk/>
            <pc:sldMk cId="2809614656" sldId="289"/>
            <ac:spMk id="20" creationId="{24C6581E-226F-4F03-B1C7-B4D73614BCA2}"/>
          </ac:spMkLst>
        </pc:spChg>
        <pc:spChg chg="del">
          <ac:chgData name="Supriyo Dey" userId="a2a512a07c96dcfc" providerId="LiveId" clId="{F9C0206A-DA7F-4B76-8E65-D0C673C31995}" dt="2022-08-21T03:25:24.254" v="89" actId="478"/>
          <ac:spMkLst>
            <pc:docMk/>
            <pc:sldMk cId="2809614656" sldId="289"/>
            <ac:spMk id="21" creationId="{8E79E63F-D298-432B-976F-0C6FE9577B77}"/>
          </ac:spMkLst>
        </pc:spChg>
        <pc:picChg chg="mod">
          <ac:chgData name="Supriyo Dey" userId="a2a512a07c96dcfc" providerId="LiveId" clId="{F9C0206A-DA7F-4B76-8E65-D0C673C31995}" dt="2022-08-22T13:19:33.829" v="761" actId="1076"/>
          <ac:picMkLst>
            <pc:docMk/>
            <pc:sldMk cId="2809614656" sldId="289"/>
            <ac:picMk id="23" creationId="{B5B31FD0-FAF9-47D7-8EF6-364F129B3BE7}"/>
          </ac:picMkLst>
        </pc:picChg>
        <pc:picChg chg="del">
          <ac:chgData name="Supriyo Dey" userId="a2a512a07c96dcfc" providerId="LiveId" clId="{F9C0206A-DA7F-4B76-8E65-D0C673C31995}" dt="2022-08-21T03:25:26.392" v="90" actId="478"/>
          <ac:picMkLst>
            <pc:docMk/>
            <pc:sldMk cId="2809614656" sldId="289"/>
            <ac:picMk id="24" creationId="{6429560D-EBBF-484E-852C-524AF8ABD733}"/>
          </ac:picMkLst>
        </pc:picChg>
        <pc:picChg chg="mod">
          <ac:chgData name="Supriyo Dey" userId="a2a512a07c96dcfc" providerId="LiveId" clId="{F9C0206A-DA7F-4B76-8E65-D0C673C31995}" dt="2022-08-22T13:19:32.904" v="760" actId="1076"/>
          <ac:picMkLst>
            <pc:docMk/>
            <pc:sldMk cId="2809614656" sldId="289"/>
            <ac:picMk id="26" creationId="{0E3618E5-42E1-43F7-8CFF-820C737B4864}"/>
          </ac:picMkLst>
        </pc:picChg>
        <pc:picChg chg="del">
          <ac:chgData name="Supriyo Dey" userId="a2a512a07c96dcfc" providerId="LiveId" clId="{F9C0206A-DA7F-4B76-8E65-D0C673C31995}" dt="2022-08-21T03:25:29.318" v="91" actId="478"/>
          <ac:picMkLst>
            <pc:docMk/>
            <pc:sldMk cId="2809614656" sldId="289"/>
            <ac:picMk id="27" creationId="{D37AB714-75B9-492E-B1AC-171A9978BCE2}"/>
          </ac:picMkLst>
        </pc:picChg>
      </pc:sldChg>
      <pc:sldChg chg="addSp delSp add del mod addAnim delAnim">
        <pc:chgData name="Supriyo Dey" userId="a2a512a07c96dcfc" providerId="LiveId" clId="{F9C0206A-DA7F-4B76-8E65-D0C673C31995}" dt="2022-08-22T13:19:31.954" v="759" actId="2890"/>
        <pc:sldMkLst>
          <pc:docMk/>
          <pc:sldMk cId="931580812" sldId="290"/>
        </pc:sldMkLst>
        <pc:picChg chg="add del">
          <ac:chgData name="Supriyo Dey" userId="a2a512a07c96dcfc" providerId="LiveId" clId="{F9C0206A-DA7F-4B76-8E65-D0C673C31995}" dt="2022-08-22T13:19:31.072" v="758" actId="478"/>
          <ac:picMkLst>
            <pc:docMk/>
            <pc:sldMk cId="931580812" sldId="290"/>
            <ac:picMk id="23" creationId="{B5B31FD0-FAF9-47D7-8EF6-364F129B3BE7}"/>
          </ac:picMkLst>
        </pc:picChg>
        <pc:picChg chg="add del">
          <ac:chgData name="Supriyo Dey" userId="a2a512a07c96dcfc" providerId="LiveId" clId="{F9C0206A-DA7F-4B76-8E65-D0C673C31995}" dt="2022-08-22T13:19:29.608" v="757" actId="478"/>
          <ac:picMkLst>
            <pc:docMk/>
            <pc:sldMk cId="931580812" sldId="290"/>
            <ac:picMk id="26" creationId="{0E3618E5-42E1-43F7-8CFF-820C737B4864}"/>
          </ac:picMkLst>
        </pc:picChg>
      </pc:sldChg>
    </pc:docChg>
  </pc:docChgLst>
  <pc:docChgLst>
    <pc:chgData name="Supriyo Dey" userId="a2a512a07c96dcfc" providerId="LiveId" clId="{8D84C3C7-B5E8-4D8B-852C-4B48439385B5}"/>
    <pc:docChg chg="undo redo custSel addSld delSld modSld">
      <pc:chgData name="Supriyo Dey" userId="a2a512a07c96dcfc" providerId="LiveId" clId="{8D84C3C7-B5E8-4D8B-852C-4B48439385B5}" dt="2022-02-25T13:40:57.052" v="5663" actId="20577"/>
      <pc:docMkLst>
        <pc:docMk/>
      </pc:docMkLst>
      <pc:sldChg chg="modSp del mod">
        <pc:chgData name="Supriyo Dey" userId="a2a512a07c96dcfc" providerId="LiveId" clId="{8D84C3C7-B5E8-4D8B-852C-4B48439385B5}" dt="2022-02-20T05:57:31.391" v="270" actId="47"/>
        <pc:sldMkLst>
          <pc:docMk/>
          <pc:sldMk cId="1816125404" sldId="256"/>
        </pc:sldMkLst>
        <pc:spChg chg="mod">
          <ac:chgData name="Supriyo Dey" userId="a2a512a07c96dcfc" providerId="LiveId" clId="{8D84C3C7-B5E8-4D8B-852C-4B48439385B5}" dt="2022-02-20T05:16:29.759" v="46" actId="403"/>
          <ac:spMkLst>
            <pc:docMk/>
            <pc:sldMk cId="1816125404" sldId="256"/>
            <ac:spMk id="4" creationId="{90CF6916-D15D-4061-B2D2-1C569DD384D6}"/>
          </ac:spMkLst>
        </pc:spChg>
        <pc:spChg chg="mod">
          <ac:chgData name="Supriyo Dey" userId="a2a512a07c96dcfc" providerId="LiveId" clId="{8D84C3C7-B5E8-4D8B-852C-4B48439385B5}" dt="2022-02-20T05:18:05.708" v="60" actId="1076"/>
          <ac:spMkLst>
            <pc:docMk/>
            <pc:sldMk cId="1816125404" sldId="256"/>
            <ac:spMk id="5" creationId="{D13E1FEF-9776-4DB3-87A3-DF913CF70934}"/>
          </ac:spMkLst>
        </pc:spChg>
        <pc:spChg chg="mod">
          <ac:chgData name="Supriyo Dey" userId="a2a512a07c96dcfc" providerId="LiveId" clId="{8D84C3C7-B5E8-4D8B-852C-4B48439385B5}" dt="2022-02-20T05:17:55.214" v="58" actId="1076"/>
          <ac:spMkLst>
            <pc:docMk/>
            <pc:sldMk cId="1816125404" sldId="256"/>
            <ac:spMk id="6" creationId="{7D401A5B-DB7D-44FB-9F48-F7B0A1949EAB}"/>
          </ac:spMkLst>
        </pc:spChg>
      </pc:sldChg>
      <pc:sldChg chg="addSp delSp modSp mod setBg delAnim modAnim">
        <pc:chgData name="Supriyo Dey" userId="a2a512a07c96dcfc" providerId="LiveId" clId="{8D84C3C7-B5E8-4D8B-852C-4B48439385B5}" dt="2022-02-23T18:00:39.257" v="5565"/>
        <pc:sldMkLst>
          <pc:docMk/>
          <pc:sldMk cId="1268306764" sldId="257"/>
        </pc:sldMkLst>
        <pc:spChg chg="mod">
          <ac:chgData name="Supriyo Dey" userId="a2a512a07c96dcfc" providerId="LiveId" clId="{8D84C3C7-B5E8-4D8B-852C-4B48439385B5}" dt="2022-02-20T05:11:37.653" v="11" actId="14100"/>
          <ac:spMkLst>
            <pc:docMk/>
            <pc:sldMk cId="1268306764" sldId="257"/>
            <ac:spMk id="5" creationId="{DDFF3718-5996-4D26-A2A1-EE5C21735775}"/>
          </ac:spMkLst>
        </pc:spChg>
        <pc:spChg chg="mod">
          <ac:chgData name="Supriyo Dey" userId="a2a512a07c96dcfc" providerId="LiveId" clId="{8D84C3C7-B5E8-4D8B-852C-4B48439385B5}" dt="2022-02-20T05:15:15.766" v="38" actId="1076"/>
          <ac:spMkLst>
            <pc:docMk/>
            <pc:sldMk cId="1268306764" sldId="257"/>
            <ac:spMk id="12" creationId="{9211FEE4-22EB-4FBE-B402-1898654B0A27}"/>
          </ac:spMkLst>
        </pc:spChg>
        <pc:spChg chg="add mod">
          <ac:chgData name="Supriyo Dey" userId="a2a512a07c96dcfc" providerId="LiveId" clId="{8D84C3C7-B5E8-4D8B-852C-4B48439385B5}" dt="2022-02-23T17:59:03.299" v="5555" actId="1076"/>
          <ac:spMkLst>
            <pc:docMk/>
            <pc:sldMk cId="1268306764" sldId="257"/>
            <ac:spMk id="13" creationId="{323EDE98-24DB-4459-BE45-007B41B425CD}"/>
          </ac:spMkLst>
        </pc:spChg>
        <pc:spChg chg="mod">
          <ac:chgData name="Supriyo Dey" userId="a2a512a07c96dcfc" providerId="LiveId" clId="{8D84C3C7-B5E8-4D8B-852C-4B48439385B5}" dt="2022-02-20T05:14:51.468" v="36" actId="1076"/>
          <ac:spMkLst>
            <pc:docMk/>
            <pc:sldMk cId="1268306764" sldId="257"/>
            <ac:spMk id="14" creationId="{E895A85A-7C57-470F-8231-1CE33DFE7D81}"/>
          </ac:spMkLst>
        </pc:spChg>
        <pc:spChg chg="mod">
          <ac:chgData name="Supriyo Dey" userId="a2a512a07c96dcfc" providerId="LiveId" clId="{8D84C3C7-B5E8-4D8B-852C-4B48439385B5}" dt="2022-02-23T17:55:32.835" v="5540" actId="1076"/>
          <ac:spMkLst>
            <pc:docMk/>
            <pc:sldMk cId="1268306764" sldId="257"/>
            <ac:spMk id="16" creationId="{8D45D81A-3872-4F2E-8AD2-06A3A3AB9411}"/>
          </ac:spMkLst>
        </pc:spChg>
        <pc:spChg chg="mod">
          <ac:chgData name="Supriyo Dey" userId="a2a512a07c96dcfc" providerId="LiveId" clId="{8D84C3C7-B5E8-4D8B-852C-4B48439385B5}" dt="2022-02-20T05:14:42.763" v="35" actId="1076"/>
          <ac:spMkLst>
            <pc:docMk/>
            <pc:sldMk cId="1268306764" sldId="257"/>
            <ac:spMk id="18" creationId="{212B0875-4B13-49D2-AFBD-C5FDC3ED9DB0}"/>
          </ac:spMkLst>
        </pc:spChg>
        <pc:spChg chg="del mod">
          <ac:chgData name="Supriyo Dey" userId="a2a512a07c96dcfc" providerId="LiveId" clId="{8D84C3C7-B5E8-4D8B-852C-4B48439385B5}" dt="2022-02-23T17:58:31.750" v="5550" actId="478"/>
          <ac:spMkLst>
            <pc:docMk/>
            <pc:sldMk cId="1268306764" sldId="257"/>
            <ac:spMk id="19" creationId="{5E2EF812-B173-4996-8922-59511DD52EA5}"/>
          </ac:spMkLst>
        </pc:spChg>
        <pc:picChg chg="mod">
          <ac:chgData name="Supriyo Dey" userId="a2a512a07c96dcfc" providerId="LiveId" clId="{8D84C3C7-B5E8-4D8B-852C-4B48439385B5}" dt="2022-02-20T05:13:55.511" v="26" actId="14100"/>
          <ac:picMkLst>
            <pc:docMk/>
            <pc:sldMk cId="1268306764" sldId="257"/>
            <ac:picMk id="7" creationId="{E692DA75-8482-42A0-9A91-66FE38581638}"/>
          </ac:picMkLst>
        </pc:picChg>
        <pc:picChg chg="mod">
          <ac:chgData name="Supriyo Dey" userId="a2a512a07c96dcfc" providerId="LiveId" clId="{8D84C3C7-B5E8-4D8B-852C-4B48439385B5}" dt="2022-02-20T05:13:51.551" v="25" actId="14100"/>
          <ac:picMkLst>
            <pc:docMk/>
            <pc:sldMk cId="1268306764" sldId="257"/>
            <ac:picMk id="8" creationId="{72D7C07A-A78D-478E-9A90-015394CE7B61}"/>
          </ac:picMkLst>
        </pc:picChg>
        <pc:picChg chg="mod">
          <ac:chgData name="Supriyo Dey" userId="a2a512a07c96dcfc" providerId="LiveId" clId="{8D84C3C7-B5E8-4D8B-852C-4B48439385B5}" dt="2022-02-20T05:13:45.282" v="24" actId="14100"/>
          <ac:picMkLst>
            <pc:docMk/>
            <pc:sldMk cId="1268306764" sldId="257"/>
            <ac:picMk id="9" creationId="{EA0F28B8-9522-4F9D-951F-24B32A2A0D12}"/>
          </ac:picMkLst>
        </pc:picChg>
        <pc:picChg chg="mod">
          <ac:chgData name="Supriyo Dey" userId="a2a512a07c96dcfc" providerId="LiveId" clId="{8D84C3C7-B5E8-4D8B-852C-4B48439385B5}" dt="2022-02-20T05:14:00.029" v="27" actId="14100"/>
          <ac:picMkLst>
            <pc:docMk/>
            <pc:sldMk cId="1268306764" sldId="257"/>
            <ac:picMk id="10" creationId="{4AA8A33A-0620-4E01-8B5E-0F38FC2434E9}"/>
          </ac:picMkLst>
        </pc:picChg>
      </pc:sldChg>
      <pc:sldChg chg="setBg">
        <pc:chgData name="Supriyo Dey" userId="a2a512a07c96dcfc" providerId="LiveId" clId="{8D84C3C7-B5E8-4D8B-852C-4B48439385B5}" dt="2022-02-22T18:06:32.603" v="1891"/>
        <pc:sldMkLst>
          <pc:docMk/>
          <pc:sldMk cId="4187370422" sldId="259"/>
        </pc:sldMkLst>
      </pc:sldChg>
      <pc:sldChg chg="addSp modSp mod setBg modAnim">
        <pc:chgData name="Supriyo Dey" userId="a2a512a07c96dcfc" providerId="LiveId" clId="{8D84C3C7-B5E8-4D8B-852C-4B48439385B5}" dt="2022-02-23T18:07:20.500" v="5609"/>
        <pc:sldMkLst>
          <pc:docMk/>
          <pc:sldMk cId="3734899363" sldId="260"/>
        </pc:sldMkLst>
        <pc:spChg chg="mod">
          <ac:chgData name="Supriyo Dey" userId="a2a512a07c96dcfc" providerId="LiveId" clId="{8D84C3C7-B5E8-4D8B-852C-4B48439385B5}" dt="2022-02-23T17:31:43.477" v="5383" actId="1076"/>
          <ac:spMkLst>
            <pc:docMk/>
            <pc:sldMk cId="3734899363" sldId="260"/>
            <ac:spMk id="5" creationId="{62BF7915-5493-41B1-8332-7493830B275D}"/>
          </ac:spMkLst>
        </pc:spChg>
        <pc:spChg chg="mod">
          <ac:chgData name="Supriyo Dey" userId="a2a512a07c96dcfc" providerId="LiveId" clId="{8D84C3C7-B5E8-4D8B-852C-4B48439385B5}" dt="2022-02-23T17:32:20.826" v="5391" actId="14100"/>
          <ac:spMkLst>
            <pc:docMk/>
            <pc:sldMk cId="3734899363" sldId="260"/>
            <ac:spMk id="6" creationId="{7A434FC4-205C-4A0D-9FF0-169947CD8555}"/>
          </ac:spMkLst>
        </pc:spChg>
        <pc:picChg chg="add mod">
          <ac:chgData name="Supriyo Dey" userId="a2a512a07c96dcfc" providerId="LiveId" clId="{8D84C3C7-B5E8-4D8B-852C-4B48439385B5}" dt="2022-02-23T17:31:50.033" v="5384" actId="1076"/>
          <ac:picMkLst>
            <pc:docMk/>
            <pc:sldMk cId="3734899363" sldId="260"/>
            <ac:picMk id="3" creationId="{CE5C389A-3C87-43CE-B08B-53602C3C0912}"/>
          </ac:picMkLst>
        </pc:picChg>
      </pc:sldChg>
      <pc:sldChg chg="addSp delSp modSp mod setBg delAnim modAnim">
        <pc:chgData name="Supriyo Dey" userId="a2a512a07c96dcfc" providerId="LiveId" clId="{8D84C3C7-B5E8-4D8B-852C-4B48439385B5}" dt="2022-02-23T18:10:58.504" v="5617"/>
        <pc:sldMkLst>
          <pc:docMk/>
          <pc:sldMk cId="2884851679" sldId="262"/>
        </pc:sldMkLst>
        <pc:spChg chg="del">
          <ac:chgData name="Supriyo Dey" userId="a2a512a07c96dcfc" providerId="LiveId" clId="{8D84C3C7-B5E8-4D8B-852C-4B48439385B5}" dt="2022-02-21T13:21:05.246" v="349" actId="478"/>
          <ac:spMkLst>
            <pc:docMk/>
            <pc:sldMk cId="2884851679" sldId="262"/>
            <ac:spMk id="2" creationId="{C39E4638-5E76-4F1A-B933-39D861E38C90}"/>
          </ac:spMkLst>
        </pc:spChg>
        <pc:spChg chg="mod">
          <ac:chgData name="Supriyo Dey" userId="a2a512a07c96dcfc" providerId="LiveId" clId="{8D84C3C7-B5E8-4D8B-852C-4B48439385B5}" dt="2022-02-23T17:33:42.965" v="5399" actId="14100"/>
          <ac:spMkLst>
            <pc:docMk/>
            <pc:sldMk cId="2884851679" sldId="262"/>
            <ac:spMk id="9" creationId="{494E8DE9-2619-4D99-AB25-D39760500512}"/>
          </ac:spMkLst>
        </pc:spChg>
        <pc:picChg chg="add mod modCrop">
          <ac:chgData name="Supriyo Dey" userId="a2a512a07c96dcfc" providerId="LiveId" clId="{8D84C3C7-B5E8-4D8B-852C-4B48439385B5}" dt="2022-02-21T13:25:50.373" v="477" actId="1440"/>
          <ac:picMkLst>
            <pc:docMk/>
            <pc:sldMk cId="2884851679" sldId="262"/>
            <ac:picMk id="4" creationId="{A63F7BAE-283C-480E-A846-E54A67AA8275}"/>
          </ac:picMkLst>
        </pc:picChg>
        <pc:picChg chg="del mod">
          <ac:chgData name="Supriyo Dey" userId="a2a512a07c96dcfc" providerId="LiveId" clId="{8D84C3C7-B5E8-4D8B-852C-4B48439385B5}" dt="2022-02-21T13:23:31.033" v="440" actId="478"/>
          <ac:picMkLst>
            <pc:docMk/>
            <pc:sldMk cId="2884851679" sldId="262"/>
            <ac:picMk id="8" creationId="{8B33D184-19DC-45E5-9721-69D3E56DCD5F}"/>
          </ac:picMkLst>
        </pc:picChg>
      </pc:sldChg>
      <pc:sldChg chg="addSp modSp del mod setBg">
        <pc:chgData name="Supriyo Dey" userId="a2a512a07c96dcfc" providerId="LiveId" clId="{8D84C3C7-B5E8-4D8B-852C-4B48439385B5}" dt="2022-02-22T15:16:16.583" v="779" actId="47"/>
        <pc:sldMkLst>
          <pc:docMk/>
          <pc:sldMk cId="1882967281" sldId="263"/>
        </pc:sldMkLst>
        <pc:spChg chg="mod">
          <ac:chgData name="Supriyo Dey" userId="a2a512a07c96dcfc" providerId="LiveId" clId="{8D84C3C7-B5E8-4D8B-852C-4B48439385B5}" dt="2022-02-22T14:57:06.508" v="639" actId="13926"/>
          <ac:spMkLst>
            <pc:docMk/>
            <pc:sldMk cId="1882967281" sldId="263"/>
            <ac:spMk id="3" creationId="{717AC3BD-E9C5-4853-BFA8-4FD33CA6704F}"/>
          </ac:spMkLst>
        </pc:spChg>
        <pc:spChg chg="mod">
          <ac:chgData name="Supriyo Dey" userId="a2a512a07c96dcfc" providerId="LiveId" clId="{8D84C3C7-B5E8-4D8B-852C-4B48439385B5}" dt="2022-02-22T14:58:45.825" v="644" actId="14100"/>
          <ac:spMkLst>
            <pc:docMk/>
            <pc:sldMk cId="1882967281" sldId="263"/>
            <ac:spMk id="5" creationId="{2F9E1F5D-3725-47E2-A53B-DDC111C53490}"/>
          </ac:spMkLst>
        </pc:spChg>
        <pc:picChg chg="add mod">
          <ac:chgData name="Supriyo Dey" userId="a2a512a07c96dcfc" providerId="LiveId" clId="{8D84C3C7-B5E8-4D8B-852C-4B48439385B5}" dt="2022-02-22T14:58:36.519" v="643" actId="14100"/>
          <ac:picMkLst>
            <pc:docMk/>
            <pc:sldMk cId="1882967281" sldId="263"/>
            <ac:picMk id="1026" creationId="{C29E8247-D633-4EC0-A8AB-D43B6FAE0BEA}"/>
          </ac:picMkLst>
        </pc:picChg>
      </pc:sldChg>
      <pc:sldChg chg="modSp mod setBg">
        <pc:chgData name="Supriyo Dey" userId="a2a512a07c96dcfc" providerId="LiveId" clId="{8D84C3C7-B5E8-4D8B-852C-4B48439385B5}" dt="2022-02-23T17:27:44.524" v="5351"/>
        <pc:sldMkLst>
          <pc:docMk/>
          <pc:sldMk cId="185956084" sldId="264"/>
        </pc:sldMkLst>
        <pc:spChg chg="mod">
          <ac:chgData name="Supriyo Dey" userId="a2a512a07c96dcfc" providerId="LiveId" clId="{8D84C3C7-B5E8-4D8B-852C-4B48439385B5}" dt="2022-02-22T15:17:23.352" v="781" actId="13822"/>
          <ac:spMkLst>
            <pc:docMk/>
            <pc:sldMk cId="185956084" sldId="264"/>
            <ac:spMk id="14" creationId="{AA4B5826-801C-4227-93EA-B9FD8AFC0898}"/>
          </ac:spMkLst>
        </pc:spChg>
        <pc:spChg chg="mod">
          <ac:chgData name="Supriyo Dey" userId="a2a512a07c96dcfc" providerId="LiveId" clId="{8D84C3C7-B5E8-4D8B-852C-4B48439385B5}" dt="2022-02-22T15:17:45.162" v="784" actId="1076"/>
          <ac:spMkLst>
            <pc:docMk/>
            <pc:sldMk cId="185956084" sldId="264"/>
            <ac:spMk id="15" creationId="{28F09167-E8A4-4C38-8B8A-A34734438E69}"/>
          </ac:spMkLst>
        </pc:spChg>
        <pc:spChg chg="mod">
          <ac:chgData name="Supriyo Dey" userId="a2a512a07c96dcfc" providerId="LiveId" clId="{8D84C3C7-B5E8-4D8B-852C-4B48439385B5}" dt="2022-02-22T15:17:58.459" v="785" actId="13822"/>
          <ac:spMkLst>
            <pc:docMk/>
            <pc:sldMk cId="185956084" sldId="264"/>
            <ac:spMk id="17" creationId="{A46245C5-01C3-495D-B47B-937731E95783}"/>
          </ac:spMkLst>
        </pc:spChg>
        <pc:spChg chg="mod">
          <ac:chgData name="Supriyo Dey" userId="a2a512a07c96dcfc" providerId="LiveId" clId="{8D84C3C7-B5E8-4D8B-852C-4B48439385B5}" dt="2022-02-22T15:18:09.057" v="786" actId="13822"/>
          <ac:spMkLst>
            <pc:docMk/>
            <pc:sldMk cId="185956084" sldId="264"/>
            <ac:spMk id="18" creationId="{9FD4E405-4A54-4443-9928-C0FA147EFFC7}"/>
          </ac:spMkLst>
        </pc:spChg>
        <pc:spChg chg="mod">
          <ac:chgData name="Supriyo Dey" userId="a2a512a07c96dcfc" providerId="LiveId" clId="{8D84C3C7-B5E8-4D8B-852C-4B48439385B5}" dt="2022-02-22T15:18:15.151" v="787" actId="13822"/>
          <ac:spMkLst>
            <pc:docMk/>
            <pc:sldMk cId="185956084" sldId="264"/>
            <ac:spMk id="19" creationId="{734D3D01-45C4-4E76-8074-C593D0C913CB}"/>
          </ac:spMkLst>
        </pc:spChg>
        <pc:spChg chg="mod">
          <ac:chgData name="Supriyo Dey" userId="a2a512a07c96dcfc" providerId="LiveId" clId="{8D84C3C7-B5E8-4D8B-852C-4B48439385B5}" dt="2022-02-22T15:18:25.865" v="788" actId="13822"/>
          <ac:spMkLst>
            <pc:docMk/>
            <pc:sldMk cId="185956084" sldId="264"/>
            <ac:spMk id="20" creationId="{24C6581E-226F-4F03-B1C7-B4D73614BCA2}"/>
          </ac:spMkLst>
        </pc:spChg>
        <pc:spChg chg="mod">
          <ac:chgData name="Supriyo Dey" userId="a2a512a07c96dcfc" providerId="LiveId" clId="{8D84C3C7-B5E8-4D8B-852C-4B48439385B5}" dt="2022-02-22T15:18:41.125" v="790" actId="14100"/>
          <ac:spMkLst>
            <pc:docMk/>
            <pc:sldMk cId="185956084" sldId="264"/>
            <ac:spMk id="21" creationId="{8E79E63F-D298-432B-976F-0C6FE9577B77}"/>
          </ac:spMkLst>
        </pc:spChg>
        <pc:picChg chg="mod">
          <ac:chgData name="Supriyo Dey" userId="a2a512a07c96dcfc" providerId="LiveId" clId="{8D84C3C7-B5E8-4D8B-852C-4B48439385B5}" dt="2022-02-22T15:19:12.057" v="792" actId="208"/>
          <ac:picMkLst>
            <pc:docMk/>
            <pc:sldMk cId="185956084" sldId="264"/>
            <ac:picMk id="23" creationId="{B5B31FD0-FAF9-47D7-8EF6-364F129B3BE7}"/>
          </ac:picMkLst>
        </pc:picChg>
        <pc:picChg chg="mod">
          <ac:chgData name="Supriyo Dey" userId="a2a512a07c96dcfc" providerId="LiveId" clId="{8D84C3C7-B5E8-4D8B-852C-4B48439385B5}" dt="2022-02-21T13:59:05.463" v="492" actId="1036"/>
          <ac:picMkLst>
            <pc:docMk/>
            <pc:sldMk cId="185956084" sldId="264"/>
            <ac:picMk id="27" creationId="{D37AB714-75B9-492E-B1AC-171A9978BCE2}"/>
          </ac:picMkLst>
        </pc:picChg>
      </pc:sldChg>
      <pc:sldChg chg="addSp delSp modSp mod setBg">
        <pc:chgData name="Supriyo Dey" userId="a2a512a07c96dcfc" providerId="LiveId" clId="{8D84C3C7-B5E8-4D8B-852C-4B48439385B5}" dt="2022-02-22T19:26:05.624" v="2662" actId="1076"/>
        <pc:sldMkLst>
          <pc:docMk/>
          <pc:sldMk cId="2466574747" sldId="265"/>
        </pc:sldMkLst>
        <pc:spChg chg="mod">
          <ac:chgData name="Supriyo Dey" userId="a2a512a07c96dcfc" providerId="LiveId" clId="{8D84C3C7-B5E8-4D8B-852C-4B48439385B5}" dt="2022-02-22T14:49:48.323" v="577"/>
          <ac:spMkLst>
            <pc:docMk/>
            <pc:sldMk cId="2466574747" sldId="265"/>
            <ac:spMk id="2" creationId="{5768D572-A172-4044-B669-65F2BD6210CF}"/>
          </ac:spMkLst>
        </pc:spChg>
        <pc:spChg chg="mod">
          <ac:chgData name="Supriyo Dey" userId="a2a512a07c96dcfc" providerId="LiveId" clId="{8D84C3C7-B5E8-4D8B-852C-4B48439385B5}" dt="2022-02-22T14:52:01.731" v="590" actId="207"/>
          <ac:spMkLst>
            <pc:docMk/>
            <pc:sldMk cId="2466574747" sldId="265"/>
            <ac:spMk id="3" creationId="{DE4C56D8-BDD6-43B0-8E83-5FBA5886A05A}"/>
          </ac:spMkLst>
        </pc:spChg>
        <pc:spChg chg="mod">
          <ac:chgData name="Supriyo Dey" userId="a2a512a07c96dcfc" providerId="LiveId" clId="{8D84C3C7-B5E8-4D8B-852C-4B48439385B5}" dt="2022-02-22T14:52:34.082" v="595" actId="207"/>
          <ac:spMkLst>
            <pc:docMk/>
            <pc:sldMk cId="2466574747" sldId="265"/>
            <ac:spMk id="4" creationId="{72B0E9DD-E09B-438B-91AF-17FDE9686B4D}"/>
          </ac:spMkLst>
        </pc:spChg>
        <pc:spChg chg="mod">
          <ac:chgData name="Supriyo Dey" userId="a2a512a07c96dcfc" providerId="LiveId" clId="{8D84C3C7-B5E8-4D8B-852C-4B48439385B5}" dt="2022-02-22T14:49:48.323" v="577"/>
          <ac:spMkLst>
            <pc:docMk/>
            <pc:sldMk cId="2466574747" sldId="265"/>
            <ac:spMk id="12" creationId="{D0B28D9E-0401-4851-BDD5-B2DA2189C121}"/>
          </ac:spMkLst>
        </pc:spChg>
        <pc:spChg chg="del">
          <ac:chgData name="Supriyo Dey" userId="a2a512a07c96dcfc" providerId="LiveId" clId="{8D84C3C7-B5E8-4D8B-852C-4B48439385B5}" dt="2022-02-22T14:47:55.107" v="559" actId="478"/>
          <ac:spMkLst>
            <pc:docMk/>
            <pc:sldMk cId="2466574747" sldId="265"/>
            <ac:spMk id="13" creationId="{0702DBDF-FFA5-43CA-95C1-2F98DD6768D1}"/>
          </ac:spMkLst>
        </pc:spChg>
        <pc:spChg chg="mod">
          <ac:chgData name="Supriyo Dey" userId="a2a512a07c96dcfc" providerId="LiveId" clId="{8D84C3C7-B5E8-4D8B-852C-4B48439385B5}" dt="2022-02-22T14:52:37.702" v="596" actId="207"/>
          <ac:spMkLst>
            <pc:docMk/>
            <pc:sldMk cId="2466574747" sldId="265"/>
            <ac:spMk id="14" creationId="{9B00C74A-7404-4A43-84B7-43DBABA47242}"/>
          </ac:spMkLst>
        </pc:spChg>
        <pc:spChg chg="mod">
          <ac:chgData name="Supriyo Dey" userId="a2a512a07c96dcfc" providerId="LiveId" clId="{8D84C3C7-B5E8-4D8B-852C-4B48439385B5}" dt="2022-02-22T14:49:48.323" v="577"/>
          <ac:spMkLst>
            <pc:docMk/>
            <pc:sldMk cId="2466574747" sldId="265"/>
            <ac:spMk id="15" creationId="{900332B7-B34F-4F11-9364-59B05A43FC01}"/>
          </ac:spMkLst>
        </pc:spChg>
        <pc:spChg chg="mod">
          <ac:chgData name="Supriyo Dey" userId="a2a512a07c96dcfc" providerId="LiveId" clId="{8D84C3C7-B5E8-4D8B-852C-4B48439385B5}" dt="2022-02-22T14:52:15.064" v="593" actId="207"/>
          <ac:spMkLst>
            <pc:docMk/>
            <pc:sldMk cId="2466574747" sldId="265"/>
            <ac:spMk id="16" creationId="{8E829174-3879-4092-9E24-811B9DBE4CEE}"/>
          </ac:spMkLst>
        </pc:spChg>
        <pc:spChg chg="mod">
          <ac:chgData name="Supriyo Dey" userId="a2a512a07c96dcfc" providerId="LiveId" clId="{8D84C3C7-B5E8-4D8B-852C-4B48439385B5}" dt="2022-02-22T14:49:48.323" v="577"/>
          <ac:spMkLst>
            <pc:docMk/>
            <pc:sldMk cId="2466574747" sldId="265"/>
            <ac:spMk id="17" creationId="{AB9EF318-F43B-48C7-9E0F-5ECDFC780272}"/>
          </ac:spMkLst>
        </pc:spChg>
        <pc:spChg chg="add mod">
          <ac:chgData name="Supriyo Dey" userId="a2a512a07c96dcfc" providerId="LiveId" clId="{8D84C3C7-B5E8-4D8B-852C-4B48439385B5}" dt="2022-02-22T17:59:15.364" v="1875" actId="14100"/>
          <ac:spMkLst>
            <pc:docMk/>
            <pc:sldMk cId="2466574747" sldId="265"/>
            <ac:spMk id="27" creationId="{1D6E921A-2898-40AD-847C-F8ABF0C0D9AF}"/>
          </ac:spMkLst>
        </pc:spChg>
        <pc:spChg chg="mod">
          <ac:chgData name="Supriyo Dey" userId="a2a512a07c96dcfc" providerId="LiveId" clId="{8D84C3C7-B5E8-4D8B-852C-4B48439385B5}" dt="2022-02-22T14:52:40.915" v="597" actId="207"/>
          <ac:spMkLst>
            <pc:docMk/>
            <pc:sldMk cId="2466574747" sldId="265"/>
            <ac:spMk id="31" creationId="{BFDC6977-AB8F-49A0-8864-048AC52E69FC}"/>
          </ac:spMkLst>
        </pc:spChg>
        <pc:spChg chg="mod">
          <ac:chgData name="Supriyo Dey" userId="a2a512a07c96dcfc" providerId="LiveId" clId="{8D84C3C7-B5E8-4D8B-852C-4B48439385B5}" dt="2022-02-22T14:52:49.212" v="600" actId="207"/>
          <ac:spMkLst>
            <pc:docMk/>
            <pc:sldMk cId="2466574747" sldId="265"/>
            <ac:spMk id="45" creationId="{898A12E1-D008-4601-A314-B71068A2A6C5}"/>
          </ac:spMkLst>
        </pc:spChg>
        <pc:spChg chg="mod">
          <ac:chgData name="Supriyo Dey" userId="a2a512a07c96dcfc" providerId="LiveId" clId="{8D84C3C7-B5E8-4D8B-852C-4B48439385B5}" dt="2022-02-22T14:52:53.369" v="601" actId="207"/>
          <ac:spMkLst>
            <pc:docMk/>
            <pc:sldMk cId="2466574747" sldId="265"/>
            <ac:spMk id="46" creationId="{077A4D2A-C490-4407-9405-C96CE7A47EA6}"/>
          </ac:spMkLst>
        </pc:spChg>
        <pc:spChg chg="mod">
          <ac:chgData name="Supriyo Dey" userId="a2a512a07c96dcfc" providerId="LiveId" clId="{8D84C3C7-B5E8-4D8B-852C-4B48439385B5}" dt="2022-02-22T14:49:48.323" v="577"/>
          <ac:spMkLst>
            <pc:docMk/>
            <pc:sldMk cId="2466574747" sldId="265"/>
            <ac:spMk id="52" creationId="{388D26E2-221E-4A53-88DC-A8456BA30534}"/>
          </ac:spMkLst>
        </pc:spChg>
        <pc:spChg chg="mod">
          <ac:chgData name="Supriyo Dey" userId="a2a512a07c96dcfc" providerId="LiveId" clId="{8D84C3C7-B5E8-4D8B-852C-4B48439385B5}" dt="2022-02-22T14:49:48.323" v="577"/>
          <ac:spMkLst>
            <pc:docMk/>
            <pc:sldMk cId="2466574747" sldId="265"/>
            <ac:spMk id="53" creationId="{432026F8-550B-4F1C-9758-6E1CCC899D43}"/>
          </ac:spMkLst>
        </pc:spChg>
        <pc:spChg chg="mod">
          <ac:chgData name="Supriyo Dey" userId="a2a512a07c96dcfc" providerId="LiveId" clId="{8D84C3C7-B5E8-4D8B-852C-4B48439385B5}" dt="2022-02-22T14:53:01.732" v="603" actId="207"/>
          <ac:spMkLst>
            <pc:docMk/>
            <pc:sldMk cId="2466574747" sldId="265"/>
            <ac:spMk id="54" creationId="{16B151B4-0C11-4E06-A6A0-3B99A8D62970}"/>
          </ac:spMkLst>
        </pc:spChg>
        <pc:spChg chg="mod">
          <ac:chgData name="Supriyo Dey" userId="a2a512a07c96dcfc" providerId="LiveId" clId="{8D84C3C7-B5E8-4D8B-852C-4B48439385B5}" dt="2022-02-22T14:53:06.259" v="604" actId="207"/>
          <ac:spMkLst>
            <pc:docMk/>
            <pc:sldMk cId="2466574747" sldId="265"/>
            <ac:spMk id="55" creationId="{A5B6CB7B-36C0-4787-9936-5F7DA8A4B634}"/>
          </ac:spMkLst>
        </pc:spChg>
        <pc:spChg chg="mod">
          <ac:chgData name="Supriyo Dey" userId="a2a512a07c96dcfc" providerId="LiveId" clId="{8D84C3C7-B5E8-4D8B-852C-4B48439385B5}" dt="2022-02-22T14:53:10.275" v="605" actId="207"/>
          <ac:spMkLst>
            <pc:docMk/>
            <pc:sldMk cId="2466574747" sldId="265"/>
            <ac:spMk id="57" creationId="{09A57D3A-7D56-435C-9183-CB8FA6A97CA4}"/>
          </ac:spMkLst>
        </pc:spChg>
        <pc:spChg chg="mod">
          <ac:chgData name="Supriyo Dey" userId="a2a512a07c96dcfc" providerId="LiveId" clId="{8D84C3C7-B5E8-4D8B-852C-4B48439385B5}" dt="2022-02-22T14:49:48.323" v="577"/>
          <ac:spMkLst>
            <pc:docMk/>
            <pc:sldMk cId="2466574747" sldId="265"/>
            <ac:spMk id="63" creationId="{091C30EF-7379-4704-A8DB-80A9D7455FD8}"/>
          </ac:spMkLst>
        </pc:spChg>
        <pc:spChg chg="mod">
          <ac:chgData name="Supriyo Dey" userId="a2a512a07c96dcfc" providerId="LiveId" clId="{8D84C3C7-B5E8-4D8B-852C-4B48439385B5}" dt="2022-02-22T14:52:56.813" v="602" actId="207"/>
          <ac:spMkLst>
            <pc:docMk/>
            <pc:sldMk cId="2466574747" sldId="265"/>
            <ac:spMk id="65" creationId="{01E75036-B37D-44B1-87F2-671D76F6F9D7}"/>
          </ac:spMkLst>
        </pc:spChg>
        <pc:spChg chg="mod">
          <ac:chgData name="Supriyo Dey" userId="a2a512a07c96dcfc" providerId="LiveId" clId="{8D84C3C7-B5E8-4D8B-852C-4B48439385B5}" dt="2022-02-22T14:53:29.064" v="610" actId="207"/>
          <ac:spMkLst>
            <pc:docMk/>
            <pc:sldMk cId="2466574747" sldId="265"/>
            <ac:spMk id="74" creationId="{5B6E303F-E44E-4B13-BFB8-A74DA56418D4}"/>
          </ac:spMkLst>
        </pc:spChg>
        <pc:spChg chg="mod">
          <ac:chgData name="Supriyo Dey" userId="a2a512a07c96dcfc" providerId="LiveId" clId="{8D84C3C7-B5E8-4D8B-852C-4B48439385B5}" dt="2022-02-22T14:53:14.621" v="606" actId="207"/>
          <ac:spMkLst>
            <pc:docMk/>
            <pc:sldMk cId="2466574747" sldId="265"/>
            <ac:spMk id="84" creationId="{7E7A5FE2-E95D-4E5C-BB2E-D8D58F71654F}"/>
          </ac:spMkLst>
        </pc:spChg>
        <pc:spChg chg="mod">
          <ac:chgData name="Supriyo Dey" userId="a2a512a07c96dcfc" providerId="LiveId" clId="{8D84C3C7-B5E8-4D8B-852C-4B48439385B5}" dt="2022-02-22T14:53:32.767" v="611" actId="207"/>
          <ac:spMkLst>
            <pc:docMk/>
            <pc:sldMk cId="2466574747" sldId="265"/>
            <ac:spMk id="86" creationId="{15C63B62-383E-47FD-83A7-B69D91476D04}"/>
          </ac:spMkLst>
        </pc:spChg>
        <pc:spChg chg="mod">
          <ac:chgData name="Supriyo Dey" userId="a2a512a07c96dcfc" providerId="LiveId" clId="{8D84C3C7-B5E8-4D8B-852C-4B48439385B5}" dt="2022-02-22T14:49:48.323" v="577"/>
          <ac:spMkLst>
            <pc:docMk/>
            <pc:sldMk cId="2466574747" sldId="265"/>
            <ac:spMk id="90" creationId="{8B75BE50-D295-477B-A5E0-50BFC58ABFE8}"/>
          </ac:spMkLst>
        </pc:spChg>
        <pc:spChg chg="mod">
          <ac:chgData name="Supriyo Dey" userId="a2a512a07c96dcfc" providerId="LiveId" clId="{8D84C3C7-B5E8-4D8B-852C-4B48439385B5}" dt="2022-02-22T14:53:17.961" v="607" actId="207"/>
          <ac:spMkLst>
            <pc:docMk/>
            <pc:sldMk cId="2466574747" sldId="265"/>
            <ac:spMk id="91" creationId="{F64E0A57-351A-4771-9359-C099D0E92616}"/>
          </ac:spMkLst>
        </pc:spChg>
        <pc:spChg chg="mod">
          <ac:chgData name="Supriyo Dey" userId="a2a512a07c96dcfc" providerId="LiveId" clId="{8D84C3C7-B5E8-4D8B-852C-4B48439385B5}" dt="2022-02-22T14:49:48.323" v="577"/>
          <ac:spMkLst>
            <pc:docMk/>
            <pc:sldMk cId="2466574747" sldId="265"/>
            <ac:spMk id="103" creationId="{0A5758FA-FB8F-40D0-983F-9CB3F105EF0F}"/>
          </ac:spMkLst>
        </pc:spChg>
        <pc:spChg chg="mod">
          <ac:chgData name="Supriyo Dey" userId="a2a512a07c96dcfc" providerId="LiveId" clId="{8D84C3C7-B5E8-4D8B-852C-4B48439385B5}" dt="2022-02-22T14:49:48.323" v="577"/>
          <ac:spMkLst>
            <pc:docMk/>
            <pc:sldMk cId="2466574747" sldId="265"/>
            <ac:spMk id="106" creationId="{46A698A7-CD12-44A4-8ADD-1DB0CDBC97E8}"/>
          </ac:spMkLst>
        </pc:spChg>
        <pc:spChg chg="mod">
          <ac:chgData name="Supriyo Dey" userId="a2a512a07c96dcfc" providerId="LiveId" clId="{8D84C3C7-B5E8-4D8B-852C-4B48439385B5}" dt="2022-02-22T14:53:39.828" v="612" actId="207"/>
          <ac:spMkLst>
            <pc:docMk/>
            <pc:sldMk cId="2466574747" sldId="265"/>
            <ac:spMk id="107" creationId="{9113947E-081D-4F46-9D9B-5175D8D07405}"/>
          </ac:spMkLst>
        </pc:spChg>
        <pc:spChg chg="mod">
          <ac:chgData name="Supriyo Dey" userId="a2a512a07c96dcfc" providerId="LiveId" clId="{8D84C3C7-B5E8-4D8B-852C-4B48439385B5}" dt="2022-02-22T14:53:43.176" v="613" actId="207"/>
          <ac:spMkLst>
            <pc:docMk/>
            <pc:sldMk cId="2466574747" sldId="265"/>
            <ac:spMk id="108" creationId="{9DB1B584-F053-4736-ABF8-AA27475885B7}"/>
          </ac:spMkLst>
        </pc:spChg>
        <pc:spChg chg="mod">
          <ac:chgData name="Supriyo Dey" userId="a2a512a07c96dcfc" providerId="LiveId" clId="{8D84C3C7-B5E8-4D8B-852C-4B48439385B5}" dt="2022-02-22T14:49:48.323" v="577"/>
          <ac:spMkLst>
            <pc:docMk/>
            <pc:sldMk cId="2466574747" sldId="265"/>
            <ac:spMk id="117" creationId="{C48AA6E3-7BF8-4B28-AF99-D7986FB2A239}"/>
          </ac:spMkLst>
        </pc:spChg>
        <pc:spChg chg="mod">
          <ac:chgData name="Supriyo Dey" userId="a2a512a07c96dcfc" providerId="LiveId" clId="{8D84C3C7-B5E8-4D8B-852C-4B48439385B5}" dt="2022-02-22T14:53:24.895" v="609" actId="207"/>
          <ac:spMkLst>
            <pc:docMk/>
            <pc:sldMk cId="2466574747" sldId="265"/>
            <ac:spMk id="118" creationId="{3F875FC6-0CD0-4AE8-9DEA-4B42888A95DF}"/>
          </ac:spMkLst>
        </pc:spChg>
        <pc:spChg chg="add mod">
          <ac:chgData name="Supriyo Dey" userId="a2a512a07c96dcfc" providerId="LiveId" clId="{8D84C3C7-B5E8-4D8B-852C-4B48439385B5}" dt="2022-02-22T19:26:05.624" v="2662" actId="1076"/>
          <ac:spMkLst>
            <pc:docMk/>
            <pc:sldMk cId="2466574747" sldId="265"/>
            <ac:spMk id="127" creationId="{938E43FA-4EA0-43FD-B73C-F9C6A7A4E6D1}"/>
          </ac:spMkLst>
        </pc:spChg>
        <pc:spChg chg="add mod">
          <ac:chgData name="Supriyo Dey" userId="a2a512a07c96dcfc" providerId="LiveId" clId="{8D84C3C7-B5E8-4D8B-852C-4B48439385B5}" dt="2022-02-22T18:01:57.562" v="1878" actId="14100"/>
          <ac:spMkLst>
            <pc:docMk/>
            <pc:sldMk cId="2466574747" sldId="265"/>
            <ac:spMk id="130" creationId="{C3B9F17E-A714-448F-AA23-AC9CF7FE499E}"/>
          </ac:spMkLst>
        </pc:spChg>
        <pc:spChg chg="mod">
          <ac:chgData name="Supriyo Dey" userId="a2a512a07c96dcfc" providerId="LiveId" clId="{8D84C3C7-B5E8-4D8B-852C-4B48439385B5}" dt="2022-02-22T14:54:02.832" v="618" actId="207"/>
          <ac:spMkLst>
            <pc:docMk/>
            <pc:sldMk cId="2466574747" sldId="265"/>
            <ac:spMk id="131" creationId="{1D6CE690-A84C-484B-B7D9-0532FA0A0703}"/>
          </ac:spMkLst>
        </pc:spChg>
        <pc:spChg chg="mod">
          <ac:chgData name="Supriyo Dey" userId="a2a512a07c96dcfc" providerId="LiveId" clId="{8D84C3C7-B5E8-4D8B-852C-4B48439385B5}" dt="2022-02-22T14:53:54.539" v="616" actId="207"/>
          <ac:spMkLst>
            <pc:docMk/>
            <pc:sldMk cId="2466574747" sldId="265"/>
            <ac:spMk id="137" creationId="{D9D58AA7-AE5D-4C4B-B43A-F053865142BB}"/>
          </ac:spMkLst>
        </pc:spChg>
        <pc:spChg chg="mod">
          <ac:chgData name="Supriyo Dey" userId="a2a512a07c96dcfc" providerId="LiveId" clId="{8D84C3C7-B5E8-4D8B-852C-4B48439385B5}" dt="2022-02-22T14:49:48.323" v="577"/>
          <ac:spMkLst>
            <pc:docMk/>
            <pc:sldMk cId="2466574747" sldId="265"/>
            <ac:spMk id="143" creationId="{9DB1A2D2-0D32-4727-8705-9AB89DC15C75}"/>
          </ac:spMkLst>
        </pc:spChg>
        <pc:spChg chg="mod">
          <ac:chgData name="Supriyo Dey" userId="a2a512a07c96dcfc" providerId="LiveId" clId="{8D84C3C7-B5E8-4D8B-852C-4B48439385B5}" dt="2022-02-22T14:54:06.444" v="619" actId="207"/>
          <ac:spMkLst>
            <pc:docMk/>
            <pc:sldMk cId="2466574747" sldId="265"/>
            <ac:spMk id="144" creationId="{696EDC7E-3FC9-490A-8472-CF0996BDB263}"/>
          </ac:spMkLst>
        </pc:spChg>
        <pc:spChg chg="mod">
          <ac:chgData name="Supriyo Dey" userId="a2a512a07c96dcfc" providerId="LiveId" clId="{8D84C3C7-B5E8-4D8B-852C-4B48439385B5}" dt="2022-02-22T14:53:46.537" v="614" actId="207"/>
          <ac:spMkLst>
            <pc:docMk/>
            <pc:sldMk cId="2466574747" sldId="265"/>
            <ac:spMk id="146" creationId="{D6ACF296-975A-4480-8BA7-A37D0A77171C}"/>
          </ac:spMkLst>
        </pc:spChg>
        <pc:spChg chg="mod">
          <ac:chgData name="Supriyo Dey" userId="a2a512a07c96dcfc" providerId="LiveId" clId="{8D84C3C7-B5E8-4D8B-852C-4B48439385B5}" dt="2022-02-22T14:54:18.384" v="622" actId="207"/>
          <ac:spMkLst>
            <pc:docMk/>
            <pc:sldMk cId="2466574747" sldId="265"/>
            <ac:spMk id="150" creationId="{99DE5314-2CE0-4082-A65D-459AF4F4B81B}"/>
          </ac:spMkLst>
        </pc:spChg>
        <pc:spChg chg="mod">
          <ac:chgData name="Supriyo Dey" userId="a2a512a07c96dcfc" providerId="LiveId" clId="{8D84C3C7-B5E8-4D8B-852C-4B48439385B5}" dt="2022-02-22T14:54:09.716" v="621" actId="207"/>
          <ac:spMkLst>
            <pc:docMk/>
            <pc:sldMk cId="2466574747" sldId="265"/>
            <ac:spMk id="151" creationId="{EA90C645-D83E-4361-A713-FF40BB19A32F}"/>
          </ac:spMkLst>
        </pc:spChg>
        <pc:spChg chg="mod">
          <ac:chgData name="Supriyo Dey" userId="a2a512a07c96dcfc" providerId="LiveId" clId="{8D84C3C7-B5E8-4D8B-852C-4B48439385B5}" dt="2022-02-22T14:54:57.016" v="625" actId="207"/>
          <ac:spMkLst>
            <pc:docMk/>
            <pc:sldMk cId="2466574747" sldId="265"/>
            <ac:spMk id="155" creationId="{ED7A0F10-A8AD-4425-8238-47B800C343D4}"/>
          </ac:spMkLst>
        </pc:spChg>
        <pc:spChg chg="mod">
          <ac:chgData name="Supriyo Dey" userId="a2a512a07c96dcfc" providerId="LiveId" clId="{8D84C3C7-B5E8-4D8B-852C-4B48439385B5}" dt="2022-02-22T14:55:16.944" v="630" actId="207"/>
          <ac:spMkLst>
            <pc:docMk/>
            <pc:sldMk cId="2466574747" sldId="265"/>
            <ac:spMk id="158" creationId="{9AB65D4F-F5F1-49B6-B87B-682901D6E609}"/>
          </ac:spMkLst>
        </pc:spChg>
        <pc:spChg chg="mod">
          <ac:chgData name="Supriyo Dey" userId="a2a512a07c96dcfc" providerId="LiveId" clId="{8D84C3C7-B5E8-4D8B-852C-4B48439385B5}" dt="2022-02-22T14:53:59.053" v="617" actId="207"/>
          <ac:spMkLst>
            <pc:docMk/>
            <pc:sldMk cId="2466574747" sldId="265"/>
            <ac:spMk id="165" creationId="{B34ED60C-781F-41CF-9B99-8C5C84B4DBE4}"/>
          </ac:spMkLst>
        </pc:spChg>
        <pc:spChg chg="mod">
          <ac:chgData name="Supriyo Dey" userId="a2a512a07c96dcfc" providerId="LiveId" clId="{8D84C3C7-B5E8-4D8B-852C-4B48439385B5}" dt="2022-02-22T14:55:29.716" v="632" actId="207"/>
          <ac:spMkLst>
            <pc:docMk/>
            <pc:sldMk cId="2466574747" sldId="265"/>
            <ac:spMk id="167" creationId="{FF0DB83F-B15F-4603-83CE-8AC683E09E59}"/>
          </ac:spMkLst>
        </pc:spChg>
        <pc:spChg chg="mod">
          <ac:chgData name="Supriyo Dey" userId="a2a512a07c96dcfc" providerId="LiveId" clId="{8D84C3C7-B5E8-4D8B-852C-4B48439385B5}" dt="2022-02-22T14:55:03.905" v="627" actId="207"/>
          <ac:spMkLst>
            <pc:docMk/>
            <pc:sldMk cId="2466574747" sldId="265"/>
            <ac:spMk id="173" creationId="{579350BC-E3DA-4BC8-9908-118EE2CF929C}"/>
          </ac:spMkLst>
        </pc:spChg>
        <pc:spChg chg="mod">
          <ac:chgData name="Supriyo Dey" userId="a2a512a07c96dcfc" providerId="LiveId" clId="{8D84C3C7-B5E8-4D8B-852C-4B48439385B5}" dt="2022-02-22T14:55:42.282" v="635" actId="207"/>
          <ac:spMkLst>
            <pc:docMk/>
            <pc:sldMk cId="2466574747" sldId="265"/>
            <ac:spMk id="190" creationId="{5E75F1FD-6757-491C-AD4A-E6EC032780D7}"/>
          </ac:spMkLst>
        </pc:spChg>
        <pc:spChg chg="del mod">
          <ac:chgData name="Supriyo Dey" userId="a2a512a07c96dcfc" providerId="LiveId" clId="{8D84C3C7-B5E8-4D8B-852C-4B48439385B5}" dt="2022-02-22T14:46:56.225" v="547"/>
          <ac:spMkLst>
            <pc:docMk/>
            <pc:sldMk cId="2466574747" sldId="265"/>
            <ac:spMk id="191" creationId="{A2198427-A77E-4F3F-9E00-D27208F70BDE}"/>
          </ac:spMkLst>
        </pc:spChg>
        <pc:spChg chg="mod">
          <ac:chgData name="Supriyo Dey" userId="a2a512a07c96dcfc" providerId="LiveId" clId="{8D84C3C7-B5E8-4D8B-852C-4B48439385B5}" dt="2022-02-22T14:55:36.941" v="634" actId="207"/>
          <ac:spMkLst>
            <pc:docMk/>
            <pc:sldMk cId="2466574747" sldId="265"/>
            <ac:spMk id="194" creationId="{0DC51975-D37F-4DF1-93A5-30C0A9E1CD3D}"/>
          </ac:spMkLst>
        </pc:spChg>
        <pc:spChg chg="mod">
          <ac:chgData name="Supriyo Dey" userId="a2a512a07c96dcfc" providerId="LiveId" clId="{8D84C3C7-B5E8-4D8B-852C-4B48439385B5}" dt="2022-02-22T14:55:46.383" v="636" actId="207"/>
          <ac:spMkLst>
            <pc:docMk/>
            <pc:sldMk cId="2466574747" sldId="265"/>
            <ac:spMk id="201" creationId="{05CA35C6-2700-4969-BDB0-63F50752F26B}"/>
          </ac:spMkLst>
        </pc:spChg>
        <pc:spChg chg="mod">
          <ac:chgData name="Supriyo Dey" userId="a2a512a07c96dcfc" providerId="LiveId" clId="{8D84C3C7-B5E8-4D8B-852C-4B48439385B5}" dt="2022-02-22T14:54:24.536" v="623" actId="207"/>
          <ac:spMkLst>
            <pc:docMk/>
            <pc:sldMk cId="2466574747" sldId="265"/>
            <ac:spMk id="222" creationId="{323B96A5-F06E-41D5-AD45-AF6619F4D521}"/>
          </ac:spMkLst>
        </pc:spChg>
        <pc:spChg chg="mod">
          <ac:chgData name="Supriyo Dey" userId="a2a512a07c96dcfc" providerId="LiveId" clId="{8D84C3C7-B5E8-4D8B-852C-4B48439385B5}" dt="2022-02-22T14:54:52.242" v="624" actId="207"/>
          <ac:spMkLst>
            <pc:docMk/>
            <pc:sldMk cId="2466574747" sldId="265"/>
            <ac:spMk id="226" creationId="{DFF5EDC1-C3B0-4073-9174-055884A132C4}"/>
          </ac:spMkLst>
        </pc:spChg>
        <pc:spChg chg="mod">
          <ac:chgData name="Supriyo Dey" userId="a2a512a07c96dcfc" providerId="LiveId" clId="{8D84C3C7-B5E8-4D8B-852C-4B48439385B5}" dt="2022-02-22T14:55:08.578" v="628" actId="207"/>
          <ac:spMkLst>
            <pc:docMk/>
            <pc:sldMk cId="2466574747" sldId="265"/>
            <ac:spMk id="242" creationId="{BE6F3B43-5004-4ADA-8E02-2F84ABDFAE8D}"/>
          </ac:spMkLst>
        </pc:spChg>
        <pc:spChg chg="mod">
          <ac:chgData name="Supriyo Dey" userId="a2a512a07c96dcfc" providerId="LiveId" clId="{8D84C3C7-B5E8-4D8B-852C-4B48439385B5}" dt="2022-02-22T14:55:13.474" v="629" actId="207"/>
          <ac:spMkLst>
            <pc:docMk/>
            <pc:sldMk cId="2466574747" sldId="265"/>
            <ac:spMk id="255" creationId="{CB4639D7-0177-4CB5-8FED-AA037FBE4D62}"/>
          </ac:spMkLst>
        </pc:spChg>
        <pc:spChg chg="del mod">
          <ac:chgData name="Supriyo Dey" userId="a2a512a07c96dcfc" providerId="LiveId" clId="{8D84C3C7-B5E8-4D8B-852C-4B48439385B5}" dt="2022-02-22T17:56:52.096" v="1854" actId="21"/>
          <ac:spMkLst>
            <pc:docMk/>
            <pc:sldMk cId="2466574747" sldId="265"/>
            <ac:spMk id="278" creationId="{7EA41A6C-1A9C-4750-9E77-85ABAC210C50}"/>
          </ac:spMkLst>
        </pc:spChg>
        <pc:picChg chg="add del mod">
          <ac:chgData name="Supriyo Dey" userId="a2a512a07c96dcfc" providerId="LiveId" clId="{8D84C3C7-B5E8-4D8B-852C-4B48439385B5}" dt="2022-02-22T18:01:59.738" v="1879"/>
          <ac:picMkLst>
            <pc:docMk/>
            <pc:sldMk cId="2466574747" sldId="265"/>
            <ac:picMk id="5122" creationId="{DDF3BA51-CD12-4B73-8500-B545F15451B9}"/>
          </ac:picMkLst>
        </pc:picChg>
        <pc:picChg chg="add mod">
          <ac:chgData name="Supriyo Dey" userId="a2a512a07c96dcfc" providerId="LiveId" clId="{8D84C3C7-B5E8-4D8B-852C-4B48439385B5}" dt="2022-02-22T18:03:00.754" v="1889" actId="1367"/>
          <ac:picMkLst>
            <pc:docMk/>
            <pc:sldMk cId="2466574747" sldId="265"/>
            <ac:picMk id="5124" creationId="{580D7E11-D705-4DA2-9B52-B61C4F0ACD2B}"/>
          </ac:picMkLst>
        </pc:picChg>
        <pc:cxnChg chg="mod">
          <ac:chgData name="Supriyo Dey" userId="a2a512a07c96dcfc" providerId="LiveId" clId="{8D84C3C7-B5E8-4D8B-852C-4B48439385B5}" dt="2022-02-22T14:49:48.323" v="577"/>
          <ac:cxnSpMkLst>
            <pc:docMk/>
            <pc:sldMk cId="2466574747" sldId="265"/>
            <ac:cxnSpMk id="6" creationId="{FCBE8CAC-646B-4F3F-A819-C74B77AD61FD}"/>
          </ac:cxnSpMkLst>
        </pc:cxnChg>
        <pc:cxnChg chg="mod">
          <ac:chgData name="Supriyo Dey" userId="a2a512a07c96dcfc" providerId="LiveId" clId="{8D84C3C7-B5E8-4D8B-852C-4B48439385B5}" dt="2022-02-22T14:49:48.323" v="577"/>
          <ac:cxnSpMkLst>
            <pc:docMk/>
            <pc:sldMk cId="2466574747" sldId="265"/>
            <ac:cxnSpMk id="8" creationId="{67843CBD-ECEE-4272-BA0A-D5E23EF7CC3B}"/>
          </ac:cxnSpMkLst>
        </pc:cxnChg>
        <pc:cxnChg chg="mod">
          <ac:chgData name="Supriyo Dey" userId="a2a512a07c96dcfc" providerId="LiveId" clId="{8D84C3C7-B5E8-4D8B-852C-4B48439385B5}" dt="2022-02-22T14:49:48.323" v="577"/>
          <ac:cxnSpMkLst>
            <pc:docMk/>
            <pc:sldMk cId="2466574747" sldId="265"/>
            <ac:cxnSpMk id="10" creationId="{4C58C692-8141-4D4B-9B17-501566FE68CE}"/>
          </ac:cxnSpMkLst>
        </pc:cxnChg>
        <pc:cxnChg chg="mod">
          <ac:chgData name="Supriyo Dey" userId="a2a512a07c96dcfc" providerId="LiveId" clId="{8D84C3C7-B5E8-4D8B-852C-4B48439385B5}" dt="2022-02-22T14:49:48.323" v="577"/>
          <ac:cxnSpMkLst>
            <pc:docMk/>
            <pc:sldMk cId="2466574747" sldId="265"/>
            <ac:cxnSpMk id="11" creationId="{B1FA1193-9092-4C9C-BBC1-E3DB97D12EE4}"/>
          </ac:cxnSpMkLst>
        </pc:cxnChg>
        <pc:cxnChg chg="mod">
          <ac:chgData name="Supriyo Dey" userId="a2a512a07c96dcfc" providerId="LiveId" clId="{8D84C3C7-B5E8-4D8B-852C-4B48439385B5}" dt="2022-02-22T14:49:48.323" v="577"/>
          <ac:cxnSpMkLst>
            <pc:docMk/>
            <pc:sldMk cId="2466574747" sldId="265"/>
            <ac:cxnSpMk id="19" creationId="{0719497D-2D6F-433D-AB1D-5BDA89CDA989}"/>
          </ac:cxnSpMkLst>
        </pc:cxnChg>
        <pc:cxnChg chg="mod">
          <ac:chgData name="Supriyo Dey" userId="a2a512a07c96dcfc" providerId="LiveId" clId="{8D84C3C7-B5E8-4D8B-852C-4B48439385B5}" dt="2022-02-22T14:49:48.323" v="577"/>
          <ac:cxnSpMkLst>
            <pc:docMk/>
            <pc:sldMk cId="2466574747" sldId="265"/>
            <ac:cxnSpMk id="20" creationId="{857ACCFD-34EF-4BBE-AD0B-483D91B131E1}"/>
          </ac:cxnSpMkLst>
        </pc:cxnChg>
        <pc:cxnChg chg="mod">
          <ac:chgData name="Supriyo Dey" userId="a2a512a07c96dcfc" providerId="LiveId" clId="{8D84C3C7-B5E8-4D8B-852C-4B48439385B5}" dt="2022-02-22T14:49:48.323" v="577"/>
          <ac:cxnSpMkLst>
            <pc:docMk/>
            <pc:sldMk cId="2466574747" sldId="265"/>
            <ac:cxnSpMk id="40" creationId="{D7165AA2-0050-458C-93B4-7DF33FD59512}"/>
          </ac:cxnSpMkLst>
        </pc:cxnChg>
        <pc:cxnChg chg="mod">
          <ac:chgData name="Supriyo Dey" userId="a2a512a07c96dcfc" providerId="LiveId" clId="{8D84C3C7-B5E8-4D8B-852C-4B48439385B5}" dt="2022-02-22T14:52:12.233" v="592" actId="1076"/>
          <ac:cxnSpMkLst>
            <pc:docMk/>
            <pc:sldMk cId="2466574747" sldId="265"/>
            <ac:cxnSpMk id="42" creationId="{19415155-FFE0-4FBF-A4F5-BDA67C5B1475}"/>
          </ac:cxnSpMkLst>
        </pc:cxnChg>
        <pc:cxnChg chg="mod">
          <ac:chgData name="Supriyo Dey" userId="a2a512a07c96dcfc" providerId="LiveId" clId="{8D84C3C7-B5E8-4D8B-852C-4B48439385B5}" dt="2022-02-22T14:49:48.323" v="577"/>
          <ac:cxnSpMkLst>
            <pc:docMk/>
            <pc:sldMk cId="2466574747" sldId="265"/>
            <ac:cxnSpMk id="44" creationId="{750E68C2-43B0-45CC-A1A4-70E529B67417}"/>
          </ac:cxnSpMkLst>
        </pc:cxnChg>
        <pc:cxnChg chg="mod">
          <ac:chgData name="Supriyo Dey" userId="a2a512a07c96dcfc" providerId="LiveId" clId="{8D84C3C7-B5E8-4D8B-852C-4B48439385B5}" dt="2022-02-22T14:49:48.323" v="577"/>
          <ac:cxnSpMkLst>
            <pc:docMk/>
            <pc:sldMk cId="2466574747" sldId="265"/>
            <ac:cxnSpMk id="48" creationId="{121A3630-6313-428F-BD95-3F88ECEF3829}"/>
          </ac:cxnSpMkLst>
        </pc:cxnChg>
        <pc:cxnChg chg="mod">
          <ac:chgData name="Supriyo Dey" userId="a2a512a07c96dcfc" providerId="LiveId" clId="{8D84C3C7-B5E8-4D8B-852C-4B48439385B5}" dt="2022-02-22T14:49:48.323" v="577"/>
          <ac:cxnSpMkLst>
            <pc:docMk/>
            <pc:sldMk cId="2466574747" sldId="265"/>
            <ac:cxnSpMk id="49" creationId="{928B5C72-7BC4-4BD0-BA5C-70E604588FDA}"/>
          </ac:cxnSpMkLst>
        </pc:cxnChg>
        <pc:cxnChg chg="mod">
          <ac:chgData name="Supriyo Dey" userId="a2a512a07c96dcfc" providerId="LiveId" clId="{8D84C3C7-B5E8-4D8B-852C-4B48439385B5}" dt="2022-02-22T14:49:48.323" v="577"/>
          <ac:cxnSpMkLst>
            <pc:docMk/>
            <pc:sldMk cId="2466574747" sldId="265"/>
            <ac:cxnSpMk id="50" creationId="{1910637C-42C3-4BD8-AE91-9D957679F3B7}"/>
          </ac:cxnSpMkLst>
        </pc:cxnChg>
        <pc:cxnChg chg="mod">
          <ac:chgData name="Supriyo Dey" userId="a2a512a07c96dcfc" providerId="LiveId" clId="{8D84C3C7-B5E8-4D8B-852C-4B48439385B5}" dt="2022-02-22T14:49:48.323" v="577"/>
          <ac:cxnSpMkLst>
            <pc:docMk/>
            <pc:sldMk cId="2466574747" sldId="265"/>
            <ac:cxnSpMk id="51" creationId="{54702C2D-5B3D-4AD6-9AF6-241A62E254D2}"/>
          </ac:cxnSpMkLst>
        </pc:cxnChg>
        <pc:cxnChg chg="mod">
          <ac:chgData name="Supriyo Dey" userId="a2a512a07c96dcfc" providerId="LiveId" clId="{8D84C3C7-B5E8-4D8B-852C-4B48439385B5}" dt="2022-02-22T14:49:48.323" v="577"/>
          <ac:cxnSpMkLst>
            <pc:docMk/>
            <pc:sldMk cId="2466574747" sldId="265"/>
            <ac:cxnSpMk id="62" creationId="{047683F9-FE04-4ED0-B233-A3D15A4CA529}"/>
          </ac:cxnSpMkLst>
        </pc:cxnChg>
        <pc:cxnChg chg="mod">
          <ac:chgData name="Supriyo Dey" userId="a2a512a07c96dcfc" providerId="LiveId" clId="{8D84C3C7-B5E8-4D8B-852C-4B48439385B5}" dt="2022-02-22T14:49:48.323" v="577"/>
          <ac:cxnSpMkLst>
            <pc:docMk/>
            <pc:sldMk cId="2466574747" sldId="265"/>
            <ac:cxnSpMk id="66" creationId="{58851676-965F-4569-8F63-09D35DEE0AD3}"/>
          </ac:cxnSpMkLst>
        </pc:cxnChg>
        <pc:cxnChg chg="mod">
          <ac:chgData name="Supriyo Dey" userId="a2a512a07c96dcfc" providerId="LiveId" clId="{8D84C3C7-B5E8-4D8B-852C-4B48439385B5}" dt="2022-02-22T14:49:48.323" v="577"/>
          <ac:cxnSpMkLst>
            <pc:docMk/>
            <pc:sldMk cId="2466574747" sldId="265"/>
            <ac:cxnSpMk id="67" creationId="{4706CB5D-4404-4381-961D-5E5EDB499761}"/>
          </ac:cxnSpMkLst>
        </pc:cxnChg>
        <pc:cxnChg chg="mod">
          <ac:chgData name="Supriyo Dey" userId="a2a512a07c96dcfc" providerId="LiveId" clId="{8D84C3C7-B5E8-4D8B-852C-4B48439385B5}" dt="2022-02-22T14:49:48.323" v="577"/>
          <ac:cxnSpMkLst>
            <pc:docMk/>
            <pc:sldMk cId="2466574747" sldId="265"/>
            <ac:cxnSpMk id="69" creationId="{D74FFD86-2DD3-4ED4-B0B4-3D0035B03A65}"/>
          </ac:cxnSpMkLst>
        </pc:cxnChg>
        <pc:cxnChg chg="mod">
          <ac:chgData name="Supriyo Dey" userId="a2a512a07c96dcfc" providerId="LiveId" clId="{8D84C3C7-B5E8-4D8B-852C-4B48439385B5}" dt="2022-02-22T14:49:48.323" v="577"/>
          <ac:cxnSpMkLst>
            <pc:docMk/>
            <pc:sldMk cId="2466574747" sldId="265"/>
            <ac:cxnSpMk id="71" creationId="{35D0A662-A869-4A4C-A0CA-18561A727947}"/>
          </ac:cxnSpMkLst>
        </pc:cxnChg>
        <pc:cxnChg chg="mod">
          <ac:chgData name="Supriyo Dey" userId="a2a512a07c96dcfc" providerId="LiveId" clId="{8D84C3C7-B5E8-4D8B-852C-4B48439385B5}" dt="2022-02-22T14:49:48.323" v="577"/>
          <ac:cxnSpMkLst>
            <pc:docMk/>
            <pc:sldMk cId="2466574747" sldId="265"/>
            <ac:cxnSpMk id="76" creationId="{F5F0E3B8-0335-497D-9F71-B87429F1160A}"/>
          </ac:cxnSpMkLst>
        </pc:cxnChg>
        <pc:cxnChg chg="mod">
          <ac:chgData name="Supriyo Dey" userId="a2a512a07c96dcfc" providerId="LiveId" clId="{8D84C3C7-B5E8-4D8B-852C-4B48439385B5}" dt="2022-02-22T14:49:48.323" v="577"/>
          <ac:cxnSpMkLst>
            <pc:docMk/>
            <pc:sldMk cId="2466574747" sldId="265"/>
            <ac:cxnSpMk id="77" creationId="{97E56366-F1FC-4559-88AD-BF6C10F37D4F}"/>
          </ac:cxnSpMkLst>
        </pc:cxnChg>
        <pc:cxnChg chg="mod">
          <ac:chgData name="Supriyo Dey" userId="a2a512a07c96dcfc" providerId="LiveId" clId="{8D84C3C7-B5E8-4D8B-852C-4B48439385B5}" dt="2022-02-22T14:49:48.323" v="577"/>
          <ac:cxnSpMkLst>
            <pc:docMk/>
            <pc:sldMk cId="2466574747" sldId="265"/>
            <ac:cxnSpMk id="80" creationId="{BF42DC77-5F08-4DB3-BB38-E60F4AF6379E}"/>
          </ac:cxnSpMkLst>
        </pc:cxnChg>
        <pc:cxnChg chg="mod">
          <ac:chgData name="Supriyo Dey" userId="a2a512a07c96dcfc" providerId="LiveId" clId="{8D84C3C7-B5E8-4D8B-852C-4B48439385B5}" dt="2022-02-22T14:49:48.323" v="577"/>
          <ac:cxnSpMkLst>
            <pc:docMk/>
            <pc:sldMk cId="2466574747" sldId="265"/>
            <ac:cxnSpMk id="82" creationId="{FAEEB497-FE84-426C-AEB8-D8578C6B3369}"/>
          </ac:cxnSpMkLst>
        </pc:cxnChg>
        <pc:cxnChg chg="mod">
          <ac:chgData name="Supriyo Dey" userId="a2a512a07c96dcfc" providerId="LiveId" clId="{8D84C3C7-B5E8-4D8B-852C-4B48439385B5}" dt="2022-02-22T14:49:48.323" v="577"/>
          <ac:cxnSpMkLst>
            <pc:docMk/>
            <pc:sldMk cId="2466574747" sldId="265"/>
            <ac:cxnSpMk id="83" creationId="{2493B2BD-65D2-40F6-A5BE-838B2CF2B2E1}"/>
          </ac:cxnSpMkLst>
        </pc:cxnChg>
        <pc:cxnChg chg="mod">
          <ac:chgData name="Supriyo Dey" userId="a2a512a07c96dcfc" providerId="LiveId" clId="{8D84C3C7-B5E8-4D8B-852C-4B48439385B5}" dt="2022-02-22T14:49:48.323" v="577"/>
          <ac:cxnSpMkLst>
            <pc:docMk/>
            <pc:sldMk cId="2466574747" sldId="265"/>
            <ac:cxnSpMk id="89" creationId="{4F606BF1-A965-4C04-AFB6-776C0A4DE0D9}"/>
          </ac:cxnSpMkLst>
        </pc:cxnChg>
        <pc:cxnChg chg="mod">
          <ac:chgData name="Supriyo Dey" userId="a2a512a07c96dcfc" providerId="LiveId" clId="{8D84C3C7-B5E8-4D8B-852C-4B48439385B5}" dt="2022-02-22T14:49:48.323" v="577"/>
          <ac:cxnSpMkLst>
            <pc:docMk/>
            <pc:sldMk cId="2466574747" sldId="265"/>
            <ac:cxnSpMk id="92" creationId="{341F97E6-430F-4BB1-9937-FA3AA3BAD8D9}"/>
          </ac:cxnSpMkLst>
        </pc:cxnChg>
        <pc:cxnChg chg="mod">
          <ac:chgData name="Supriyo Dey" userId="a2a512a07c96dcfc" providerId="LiveId" clId="{8D84C3C7-B5E8-4D8B-852C-4B48439385B5}" dt="2022-02-22T14:49:48.323" v="577"/>
          <ac:cxnSpMkLst>
            <pc:docMk/>
            <pc:sldMk cId="2466574747" sldId="265"/>
            <ac:cxnSpMk id="94" creationId="{75F1D69F-1993-4686-BD7B-C4DD0EEFDE64}"/>
          </ac:cxnSpMkLst>
        </pc:cxnChg>
        <pc:cxnChg chg="mod">
          <ac:chgData name="Supriyo Dey" userId="a2a512a07c96dcfc" providerId="LiveId" clId="{8D84C3C7-B5E8-4D8B-852C-4B48439385B5}" dt="2022-02-22T14:49:48.323" v="577"/>
          <ac:cxnSpMkLst>
            <pc:docMk/>
            <pc:sldMk cId="2466574747" sldId="265"/>
            <ac:cxnSpMk id="100" creationId="{39D0FC7E-A12A-4E42-85F3-4728671AE820}"/>
          </ac:cxnSpMkLst>
        </pc:cxnChg>
        <pc:cxnChg chg="mod">
          <ac:chgData name="Supriyo Dey" userId="a2a512a07c96dcfc" providerId="LiveId" clId="{8D84C3C7-B5E8-4D8B-852C-4B48439385B5}" dt="2022-02-22T14:49:48.323" v="577"/>
          <ac:cxnSpMkLst>
            <pc:docMk/>
            <pc:sldMk cId="2466574747" sldId="265"/>
            <ac:cxnSpMk id="102" creationId="{B990665B-8DBC-4FBA-81FC-CB720D4A9D38}"/>
          </ac:cxnSpMkLst>
        </pc:cxnChg>
        <pc:cxnChg chg="mod">
          <ac:chgData name="Supriyo Dey" userId="a2a512a07c96dcfc" providerId="LiveId" clId="{8D84C3C7-B5E8-4D8B-852C-4B48439385B5}" dt="2022-02-22T14:50:45.492" v="583" actId="14100"/>
          <ac:cxnSpMkLst>
            <pc:docMk/>
            <pc:sldMk cId="2466574747" sldId="265"/>
            <ac:cxnSpMk id="105" creationId="{C8ACFBBE-5C05-402D-8021-C0D39E25C27E}"/>
          </ac:cxnSpMkLst>
        </pc:cxnChg>
        <pc:cxnChg chg="mod">
          <ac:chgData name="Supriyo Dey" userId="a2a512a07c96dcfc" providerId="LiveId" clId="{8D84C3C7-B5E8-4D8B-852C-4B48439385B5}" dt="2022-02-22T14:49:48.323" v="577"/>
          <ac:cxnSpMkLst>
            <pc:docMk/>
            <pc:sldMk cId="2466574747" sldId="265"/>
            <ac:cxnSpMk id="114" creationId="{0D382C03-1AA2-4BAE-A456-6718A7BD4DAF}"/>
          </ac:cxnSpMkLst>
        </pc:cxnChg>
        <pc:cxnChg chg="mod">
          <ac:chgData name="Supriyo Dey" userId="a2a512a07c96dcfc" providerId="LiveId" clId="{8D84C3C7-B5E8-4D8B-852C-4B48439385B5}" dt="2022-02-22T14:49:48.323" v="577"/>
          <ac:cxnSpMkLst>
            <pc:docMk/>
            <pc:sldMk cId="2466574747" sldId="265"/>
            <ac:cxnSpMk id="119" creationId="{F9A78316-39BC-4AB4-AF80-C8B4C260C58E}"/>
          </ac:cxnSpMkLst>
        </pc:cxnChg>
        <pc:cxnChg chg="mod">
          <ac:chgData name="Supriyo Dey" userId="a2a512a07c96dcfc" providerId="LiveId" clId="{8D84C3C7-B5E8-4D8B-852C-4B48439385B5}" dt="2022-02-22T14:49:48.323" v="577"/>
          <ac:cxnSpMkLst>
            <pc:docMk/>
            <pc:sldMk cId="2466574747" sldId="265"/>
            <ac:cxnSpMk id="120" creationId="{E14EAE69-AB84-4B9D-8D0C-75A364253584}"/>
          </ac:cxnSpMkLst>
        </pc:cxnChg>
        <pc:cxnChg chg="mod">
          <ac:chgData name="Supriyo Dey" userId="a2a512a07c96dcfc" providerId="LiveId" clId="{8D84C3C7-B5E8-4D8B-852C-4B48439385B5}" dt="2022-02-22T14:49:48.323" v="577"/>
          <ac:cxnSpMkLst>
            <pc:docMk/>
            <pc:sldMk cId="2466574747" sldId="265"/>
            <ac:cxnSpMk id="125" creationId="{6934DA4A-637B-4C0E-B772-AE7B6447D612}"/>
          </ac:cxnSpMkLst>
        </pc:cxnChg>
        <pc:cxnChg chg="mod">
          <ac:chgData name="Supriyo Dey" userId="a2a512a07c96dcfc" providerId="LiveId" clId="{8D84C3C7-B5E8-4D8B-852C-4B48439385B5}" dt="2022-02-22T14:49:48.323" v="577"/>
          <ac:cxnSpMkLst>
            <pc:docMk/>
            <pc:sldMk cId="2466574747" sldId="265"/>
            <ac:cxnSpMk id="128" creationId="{CBFB54E1-DD4B-48C9-BEDA-EE56702830AA}"/>
          </ac:cxnSpMkLst>
        </pc:cxnChg>
        <pc:cxnChg chg="mod">
          <ac:chgData name="Supriyo Dey" userId="a2a512a07c96dcfc" providerId="LiveId" clId="{8D84C3C7-B5E8-4D8B-852C-4B48439385B5}" dt="2022-02-22T14:49:48.323" v="577"/>
          <ac:cxnSpMkLst>
            <pc:docMk/>
            <pc:sldMk cId="2466574747" sldId="265"/>
            <ac:cxnSpMk id="129" creationId="{90951E3B-F01E-4ABD-A687-13DC758FFD6F}"/>
          </ac:cxnSpMkLst>
        </pc:cxnChg>
        <pc:cxnChg chg="mod">
          <ac:chgData name="Supriyo Dey" userId="a2a512a07c96dcfc" providerId="LiveId" clId="{8D84C3C7-B5E8-4D8B-852C-4B48439385B5}" dt="2022-02-22T14:49:48.323" v="577"/>
          <ac:cxnSpMkLst>
            <pc:docMk/>
            <pc:sldMk cId="2466574747" sldId="265"/>
            <ac:cxnSpMk id="133" creationId="{EFBD359E-C3CE-4210-A51C-F7DE5FABACC4}"/>
          </ac:cxnSpMkLst>
        </pc:cxnChg>
        <pc:cxnChg chg="mod">
          <ac:chgData name="Supriyo Dey" userId="a2a512a07c96dcfc" providerId="LiveId" clId="{8D84C3C7-B5E8-4D8B-852C-4B48439385B5}" dt="2022-02-22T14:49:48.323" v="577"/>
          <ac:cxnSpMkLst>
            <pc:docMk/>
            <pc:sldMk cId="2466574747" sldId="265"/>
            <ac:cxnSpMk id="134" creationId="{9BB8EA8A-B542-41D5-B293-B74B95ECFB59}"/>
          </ac:cxnSpMkLst>
        </pc:cxnChg>
        <pc:cxnChg chg="mod">
          <ac:chgData name="Supriyo Dey" userId="a2a512a07c96dcfc" providerId="LiveId" clId="{8D84C3C7-B5E8-4D8B-852C-4B48439385B5}" dt="2022-02-22T14:49:48.323" v="577"/>
          <ac:cxnSpMkLst>
            <pc:docMk/>
            <pc:sldMk cId="2466574747" sldId="265"/>
            <ac:cxnSpMk id="135" creationId="{B1E0E099-49CA-47BC-B54D-E018C005CA07}"/>
          </ac:cxnSpMkLst>
        </pc:cxnChg>
        <pc:cxnChg chg="mod">
          <ac:chgData name="Supriyo Dey" userId="a2a512a07c96dcfc" providerId="LiveId" clId="{8D84C3C7-B5E8-4D8B-852C-4B48439385B5}" dt="2022-02-22T14:49:48.323" v="577"/>
          <ac:cxnSpMkLst>
            <pc:docMk/>
            <pc:sldMk cId="2466574747" sldId="265"/>
            <ac:cxnSpMk id="136" creationId="{31EA244C-FE45-4F83-847D-1DB5546EB25E}"/>
          </ac:cxnSpMkLst>
        </pc:cxnChg>
        <pc:cxnChg chg="mod">
          <ac:chgData name="Supriyo Dey" userId="a2a512a07c96dcfc" providerId="LiveId" clId="{8D84C3C7-B5E8-4D8B-852C-4B48439385B5}" dt="2022-02-22T14:49:48.323" v="577"/>
          <ac:cxnSpMkLst>
            <pc:docMk/>
            <pc:sldMk cId="2466574747" sldId="265"/>
            <ac:cxnSpMk id="141" creationId="{4F006F2A-025D-4B4C-94E8-773E5BE4A436}"/>
          </ac:cxnSpMkLst>
        </pc:cxnChg>
        <pc:cxnChg chg="mod">
          <ac:chgData name="Supriyo Dey" userId="a2a512a07c96dcfc" providerId="LiveId" clId="{8D84C3C7-B5E8-4D8B-852C-4B48439385B5}" dt="2022-02-22T14:49:48.323" v="577"/>
          <ac:cxnSpMkLst>
            <pc:docMk/>
            <pc:sldMk cId="2466574747" sldId="265"/>
            <ac:cxnSpMk id="142" creationId="{5A25A447-0305-44B7-9150-CC9F50E46C08}"/>
          </ac:cxnSpMkLst>
        </pc:cxnChg>
        <pc:cxnChg chg="mod">
          <ac:chgData name="Supriyo Dey" userId="a2a512a07c96dcfc" providerId="LiveId" clId="{8D84C3C7-B5E8-4D8B-852C-4B48439385B5}" dt="2022-02-22T14:49:48.323" v="577"/>
          <ac:cxnSpMkLst>
            <pc:docMk/>
            <pc:sldMk cId="2466574747" sldId="265"/>
            <ac:cxnSpMk id="163" creationId="{96CFAC4F-B388-4C88-A517-60D25256E9AC}"/>
          </ac:cxnSpMkLst>
        </pc:cxnChg>
        <pc:cxnChg chg="mod">
          <ac:chgData name="Supriyo Dey" userId="a2a512a07c96dcfc" providerId="LiveId" clId="{8D84C3C7-B5E8-4D8B-852C-4B48439385B5}" dt="2022-02-22T14:49:48.323" v="577"/>
          <ac:cxnSpMkLst>
            <pc:docMk/>
            <pc:sldMk cId="2466574747" sldId="265"/>
            <ac:cxnSpMk id="164" creationId="{A66DF12C-AFAE-4487-9ECF-D74659328BA5}"/>
          </ac:cxnSpMkLst>
        </pc:cxnChg>
        <pc:cxnChg chg="mod">
          <ac:chgData name="Supriyo Dey" userId="a2a512a07c96dcfc" providerId="LiveId" clId="{8D84C3C7-B5E8-4D8B-852C-4B48439385B5}" dt="2022-02-22T14:49:48.323" v="577"/>
          <ac:cxnSpMkLst>
            <pc:docMk/>
            <pc:sldMk cId="2466574747" sldId="265"/>
            <ac:cxnSpMk id="172" creationId="{4A0EC56E-8228-4AC6-9775-0FF523F25388}"/>
          </ac:cxnSpMkLst>
        </pc:cxnChg>
        <pc:cxnChg chg="mod">
          <ac:chgData name="Supriyo Dey" userId="a2a512a07c96dcfc" providerId="LiveId" clId="{8D84C3C7-B5E8-4D8B-852C-4B48439385B5}" dt="2022-02-22T14:49:48.323" v="577"/>
          <ac:cxnSpMkLst>
            <pc:docMk/>
            <pc:sldMk cId="2466574747" sldId="265"/>
            <ac:cxnSpMk id="177" creationId="{85B5E6C0-6C24-4D1F-BD4B-B34F2D46F212}"/>
          </ac:cxnSpMkLst>
        </pc:cxnChg>
        <pc:cxnChg chg="mod">
          <ac:chgData name="Supriyo Dey" userId="a2a512a07c96dcfc" providerId="LiveId" clId="{8D84C3C7-B5E8-4D8B-852C-4B48439385B5}" dt="2022-02-22T14:49:48.323" v="577"/>
          <ac:cxnSpMkLst>
            <pc:docMk/>
            <pc:sldMk cId="2466574747" sldId="265"/>
            <ac:cxnSpMk id="180" creationId="{5DEFD2EB-D3B2-46D6-A131-BB893D28B5DA}"/>
          </ac:cxnSpMkLst>
        </pc:cxnChg>
        <pc:cxnChg chg="mod">
          <ac:chgData name="Supriyo Dey" userId="a2a512a07c96dcfc" providerId="LiveId" clId="{8D84C3C7-B5E8-4D8B-852C-4B48439385B5}" dt="2022-02-22T14:49:48.323" v="577"/>
          <ac:cxnSpMkLst>
            <pc:docMk/>
            <pc:sldMk cId="2466574747" sldId="265"/>
            <ac:cxnSpMk id="183" creationId="{DDBD22FC-DBA2-4D5E-A7C3-7242B51ACAF5}"/>
          </ac:cxnSpMkLst>
        </pc:cxnChg>
        <pc:cxnChg chg="mod">
          <ac:chgData name="Supriyo Dey" userId="a2a512a07c96dcfc" providerId="LiveId" clId="{8D84C3C7-B5E8-4D8B-852C-4B48439385B5}" dt="2022-02-22T14:49:48.323" v="577"/>
          <ac:cxnSpMkLst>
            <pc:docMk/>
            <pc:sldMk cId="2466574747" sldId="265"/>
            <ac:cxnSpMk id="185" creationId="{0D4B06C3-5799-44D2-A297-B29B901BA437}"/>
          </ac:cxnSpMkLst>
        </pc:cxnChg>
        <pc:cxnChg chg="mod">
          <ac:chgData name="Supriyo Dey" userId="a2a512a07c96dcfc" providerId="LiveId" clId="{8D84C3C7-B5E8-4D8B-852C-4B48439385B5}" dt="2022-02-22T14:49:48.323" v="577"/>
          <ac:cxnSpMkLst>
            <pc:docMk/>
            <pc:sldMk cId="2466574747" sldId="265"/>
            <ac:cxnSpMk id="186" creationId="{A359E2B7-F11B-4AE6-88AD-BECB9BAA0585}"/>
          </ac:cxnSpMkLst>
        </pc:cxnChg>
        <pc:cxnChg chg="mod">
          <ac:chgData name="Supriyo Dey" userId="a2a512a07c96dcfc" providerId="LiveId" clId="{8D84C3C7-B5E8-4D8B-852C-4B48439385B5}" dt="2022-02-22T14:49:48.323" v="577"/>
          <ac:cxnSpMkLst>
            <pc:docMk/>
            <pc:sldMk cId="2466574747" sldId="265"/>
            <ac:cxnSpMk id="213" creationId="{EF7F45A4-2B6A-4247-BD9D-23C097C3E6B7}"/>
          </ac:cxnSpMkLst>
        </pc:cxnChg>
        <pc:cxnChg chg="mod">
          <ac:chgData name="Supriyo Dey" userId="a2a512a07c96dcfc" providerId="LiveId" clId="{8D84C3C7-B5E8-4D8B-852C-4B48439385B5}" dt="2022-02-22T14:54:59.568" v="626" actId="1076"/>
          <ac:cxnSpMkLst>
            <pc:docMk/>
            <pc:sldMk cId="2466574747" sldId="265"/>
            <ac:cxnSpMk id="215" creationId="{1B6DC0EF-94D6-45D0-AA5F-311C33283E25}"/>
          </ac:cxnSpMkLst>
        </pc:cxnChg>
        <pc:cxnChg chg="mod">
          <ac:chgData name="Supriyo Dey" userId="a2a512a07c96dcfc" providerId="LiveId" clId="{8D84C3C7-B5E8-4D8B-852C-4B48439385B5}" dt="2022-02-22T14:54:08.346" v="620" actId="1076"/>
          <ac:cxnSpMkLst>
            <pc:docMk/>
            <pc:sldMk cId="2466574747" sldId="265"/>
            <ac:cxnSpMk id="217" creationId="{E53C26A7-B192-4BE3-B4F1-5D071BA9A95E}"/>
          </ac:cxnSpMkLst>
        </pc:cxnChg>
        <pc:cxnChg chg="mod">
          <ac:chgData name="Supriyo Dey" userId="a2a512a07c96dcfc" providerId="LiveId" clId="{8D84C3C7-B5E8-4D8B-852C-4B48439385B5}" dt="2022-02-22T14:49:48.323" v="577"/>
          <ac:cxnSpMkLst>
            <pc:docMk/>
            <pc:sldMk cId="2466574747" sldId="265"/>
            <ac:cxnSpMk id="224" creationId="{6D0381D2-6403-4E64-B4AF-966AACC15772}"/>
          </ac:cxnSpMkLst>
        </pc:cxnChg>
        <pc:cxnChg chg="mod">
          <ac:chgData name="Supriyo Dey" userId="a2a512a07c96dcfc" providerId="LiveId" clId="{8D84C3C7-B5E8-4D8B-852C-4B48439385B5}" dt="2022-02-22T14:49:48.323" v="577"/>
          <ac:cxnSpMkLst>
            <pc:docMk/>
            <pc:sldMk cId="2466574747" sldId="265"/>
            <ac:cxnSpMk id="240" creationId="{89BE30A9-3AF8-4297-8612-888869730401}"/>
          </ac:cxnSpMkLst>
        </pc:cxnChg>
        <pc:cxnChg chg="mod">
          <ac:chgData name="Supriyo Dey" userId="a2a512a07c96dcfc" providerId="LiveId" clId="{8D84C3C7-B5E8-4D8B-852C-4B48439385B5}" dt="2022-02-22T14:49:48.323" v="577"/>
          <ac:cxnSpMkLst>
            <pc:docMk/>
            <pc:sldMk cId="2466574747" sldId="265"/>
            <ac:cxnSpMk id="244" creationId="{23ABC3DA-96E3-4244-8B0B-4D1D368DACEE}"/>
          </ac:cxnSpMkLst>
        </pc:cxnChg>
        <pc:cxnChg chg="mod">
          <ac:chgData name="Supriyo Dey" userId="a2a512a07c96dcfc" providerId="LiveId" clId="{8D84C3C7-B5E8-4D8B-852C-4B48439385B5}" dt="2022-02-22T14:49:48.323" v="577"/>
          <ac:cxnSpMkLst>
            <pc:docMk/>
            <pc:sldMk cId="2466574747" sldId="265"/>
            <ac:cxnSpMk id="246" creationId="{930EB5E7-8FC6-428C-90A7-1E2BE09E0652}"/>
          </ac:cxnSpMkLst>
        </pc:cxnChg>
        <pc:cxnChg chg="mod">
          <ac:chgData name="Supriyo Dey" userId="a2a512a07c96dcfc" providerId="LiveId" clId="{8D84C3C7-B5E8-4D8B-852C-4B48439385B5}" dt="2022-02-22T14:49:48.323" v="577"/>
          <ac:cxnSpMkLst>
            <pc:docMk/>
            <pc:sldMk cId="2466574747" sldId="265"/>
            <ac:cxnSpMk id="248" creationId="{EA6C58CF-3DB5-431F-B377-D6EEF89E75A6}"/>
          </ac:cxnSpMkLst>
        </pc:cxnChg>
        <pc:cxnChg chg="mod">
          <ac:chgData name="Supriyo Dey" userId="a2a512a07c96dcfc" providerId="LiveId" clId="{8D84C3C7-B5E8-4D8B-852C-4B48439385B5}" dt="2022-02-22T14:49:48.323" v="577"/>
          <ac:cxnSpMkLst>
            <pc:docMk/>
            <pc:sldMk cId="2466574747" sldId="265"/>
            <ac:cxnSpMk id="250" creationId="{FBF2BD5C-F771-4133-80B6-E8C1C4BCDD71}"/>
          </ac:cxnSpMkLst>
        </pc:cxnChg>
        <pc:cxnChg chg="mod">
          <ac:chgData name="Supriyo Dey" userId="a2a512a07c96dcfc" providerId="LiveId" clId="{8D84C3C7-B5E8-4D8B-852C-4B48439385B5}" dt="2022-02-22T14:49:48.323" v="577"/>
          <ac:cxnSpMkLst>
            <pc:docMk/>
            <pc:sldMk cId="2466574747" sldId="265"/>
            <ac:cxnSpMk id="260" creationId="{125400C8-D217-4E5B-96E7-1513AB43C0A9}"/>
          </ac:cxnSpMkLst>
        </pc:cxnChg>
        <pc:cxnChg chg="mod">
          <ac:chgData name="Supriyo Dey" userId="a2a512a07c96dcfc" providerId="LiveId" clId="{8D84C3C7-B5E8-4D8B-852C-4B48439385B5}" dt="2022-02-22T14:49:48.323" v="577"/>
          <ac:cxnSpMkLst>
            <pc:docMk/>
            <pc:sldMk cId="2466574747" sldId="265"/>
            <ac:cxnSpMk id="262" creationId="{A7021707-1022-48E3-88B1-39DB083CA975}"/>
          </ac:cxnSpMkLst>
        </pc:cxnChg>
        <pc:cxnChg chg="mod">
          <ac:chgData name="Supriyo Dey" userId="a2a512a07c96dcfc" providerId="LiveId" clId="{8D84C3C7-B5E8-4D8B-852C-4B48439385B5}" dt="2022-02-22T14:49:48.323" v="577"/>
          <ac:cxnSpMkLst>
            <pc:docMk/>
            <pc:sldMk cId="2466574747" sldId="265"/>
            <ac:cxnSpMk id="268" creationId="{669576EF-849C-47E8-920D-9F0EC482B409}"/>
          </ac:cxnSpMkLst>
        </pc:cxnChg>
        <pc:cxnChg chg="mod">
          <ac:chgData name="Supriyo Dey" userId="a2a512a07c96dcfc" providerId="LiveId" clId="{8D84C3C7-B5E8-4D8B-852C-4B48439385B5}" dt="2022-02-22T14:49:48.323" v="577"/>
          <ac:cxnSpMkLst>
            <pc:docMk/>
            <pc:sldMk cId="2466574747" sldId="265"/>
            <ac:cxnSpMk id="272" creationId="{68DE987B-ECC5-4617-B780-9E4D4CAFF752}"/>
          </ac:cxnSpMkLst>
        </pc:cxnChg>
        <pc:cxnChg chg="mod">
          <ac:chgData name="Supriyo Dey" userId="a2a512a07c96dcfc" providerId="LiveId" clId="{8D84C3C7-B5E8-4D8B-852C-4B48439385B5}" dt="2022-02-22T14:49:48.323" v="577"/>
          <ac:cxnSpMkLst>
            <pc:docMk/>
            <pc:sldMk cId="2466574747" sldId="265"/>
            <ac:cxnSpMk id="280" creationId="{483BDE51-3D4C-480D-830E-6D5B166F0128}"/>
          </ac:cxnSpMkLst>
        </pc:cxnChg>
      </pc:sldChg>
      <pc:sldChg chg="modSp setBg">
        <pc:chgData name="Supriyo Dey" userId="a2a512a07c96dcfc" providerId="LiveId" clId="{8D84C3C7-B5E8-4D8B-852C-4B48439385B5}" dt="2022-02-22T18:06:32.603" v="1891"/>
        <pc:sldMkLst>
          <pc:docMk/>
          <pc:sldMk cId="700698760" sldId="267"/>
        </pc:sldMkLst>
        <pc:spChg chg="mod">
          <ac:chgData name="Supriyo Dey" userId="a2a512a07c96dcfc" providerId="LiveId" clId="{8D84C3C7-B5E8-4D8B-852C-4B48439385B5}" dt="2022-02-21T13:50:08.416" v="486" actId="207"/>
          <ac:spMkLst>
            <pc:docMk/>
            <pc:sldMk cId="700698760" sldId="267"/>
            <ac:spMk id="4" creationId="{F0391FDB-4971-49F4-98F9-38A51546DC5C}"/>
          </ac:spMkLst>
        </pc:spChg>
        <pc:spChg chg="mod">
          <ac:chgData name="Supriyo Dey" userId="a2a512a07c96dcfc" providerId="LiveId" clId="{8D84C3C7-B5E8-4D8B-852C-4B48439385B5}" dt="2022-02-21T13:50:16.149" v="487" actId="207"/>
          <ac:spMkLst>
            <pc:docMk/>
            <pc:sldMk cId="700698760" sldId="267"/>
            <ac:spMk id="6" creationId="{B8C785DA-277B-4C73-BB5F-944218158BAE}"/>
          </ac:spMkLst>
        </pc:spChg>
        <pc:spChg chg="mod">
          <ac:chgData name="Supriyo Dey" userId="a2a512a07c96dcfc" providerId="LiveId" clId="{8D84C3C7-B5E8-4D8B-852C-4B48439385B5}" dt="2022-02-21T13:50:19.854" v="488" actId="207"/>
          <ac:spMkLst>
            <pc:docMk/>
            <pc:sldMk cId="700698760" sldId="267"/>
            <ac:spMk id="7" creationId="{E1451A68-47F5-4A80-BD45-B6BD3129C75E}"/>
          </ac:spMkLst>
        </pc:spChg>
        <pc:spChg chg="mod">
          <ac:chgData name="Supriyo Dey" userId="a2a512a07c96dcfc" providerId="LiveId" clId="{8D84C3C7-B5E8-4D8B-852C-4B48439385B5}" dt="2022-02-21T13:50:23.893" v="489" actId="207"/>
          <ac:spMkLst>
            <pc:docMk/>
            <pc:sldMk cId="700698760" sldId="267"/>
            <ac:spMk id="8" creationId="{6CD94B87-AD8A-4F2A-B21C-17AEFA42E699}"/>
          </ac:spMkLst>
        </pc:spChg>
        <pc:spChg chg="mod">
          <ac:chgData name="Supriyo Dey" userId="a2a512a07c96dcfc" providerId="LiveId" clId="{8D84C3C7-B5E8-4D8B-852C-4B48439385B5}" dt="2022-02-21T13:50:28.107" v="490" actId="207"/>
          <ac:spMkLst>
            <pc:docMk/>
            <pc:sldMk cId="700698760" sldId="267"/>
            <ac:spMk id="9" creationId="{F6337CE1-4244-447D-A650-7438805E12BA}"/>
          </ac:spMkLst>
        </pc:spChg>
      </pc:sldChg>
      <pc:sldChg chg="modSp mod setBg">
        <pc:chgData name="Supriyo Dey" userId="a2a512a07c96dcfc" providerId="LiveId" clId="{8D84C3C7-B5E8-4D8B-852C-4B48439385B5}" dt="2022-02-23T15:57:08.038" v="4596" actId="1076"/>
        <pc:sldMkLst>
          <pc:docMk/>
          <pc:sldMk cId="1160420381" sldId="268"/>
        </pc:sldMkLst>
        <pc:picChg chg="mod">
          <ac:chgData name="Supriyo Dey" userId="a2a512a07c96dcfc" providerId="LiveId" clId="{8D84C3C7-B5E8-4D8B-852C-4B48439385B5}" dt="2022-02-23T15:57:08.038" v="4596" actId="1076"/>
          <ac:picMkLst>
            <pc:docMk/>
            <pc:sldMk cId="1160420381" sldId="268"/>
            <ac:picMk id="5" creationId="{26EAD196-3F07-40D8-B8D3-D2F5DF6B76FB}"/>
          </ac:picMkLst>
        </pc:picChg>
      </pc:sldChg>
      <pc:sldChg chg="modSp del setBg">
        <pc:chgData name="Supriyo Dey" userId="a2a512a07c96dcfc" providerId="LiveId" clId="{8D84C3C7-B5E8-4D8B-852C-4B48439385B5}" dt="2022-02-22T18:57:03.843" v="2555" actId="47"/>
        <pc:sldMkLst>
          <pc:docMk/>
          <pc:sldMk cId="254632679" sldId="269"/>
        </pc:sldMkLst>
        <pc:spChg chg="mod">
          <ac:chgData name="Supriyo Dey" userId="a2a512a07c96dcfc" providerId="LiveId" clId="{8D84C3C7-B5E8-4D8B-852C-4B48439385B5}" dt="2022-02-21T13:48:43.803" v="483" actId="207"/>
          <ac:spMkLst>
            <pc:docMk/>
            <pc:sldMk cId="254632679" sldId="269"/>
            <ac:spMk id="5" creationId="{FF5E7404-9744-40D9-A55C-FA745A329D83}"/>
          </ac:spMkLst>
        </pc:spChg>
      </pc:sldChg>
      <pc:sldChg chg="addSp delSp modSp mod setBg delAnim modAnim">
        <pc:chgData name="Supriyo Dey" userId="a2a512a07c96dcfc" providerId="LiveId" clId="{8D84C3C7-B5E8-4D8B-852C-4B48439385B5}" dt="2022-02-23T18:08:28.754" v="5610"/>
        <pc:sldMkLst>
          <pc:docMk/>
          <pc:sldMk cId="31315136" sldId="270"/>
        </pc:sldMkLst>
        <pc:spChg chg="mod">
          <ac:chgData name="Supriyo Dey" userId="a2a512a07c96dcfc" providerId="LiveId" clId="{8D84C3C7-B5E8-4D8B-852C-4B48439385B5}" dt="2022-02-23T18:01:17.517" v="5566" actId="1076"/>
          <ac:spMkLst>
            <pc:docMk/>
            <pc:sldMk cId="31315136" sldId="270"/>
            <ac:spMk id="2" creationId="{C1B1CF8F-4DA7-411B-8E3B-443CC80E0378}"/>
          </ac:spMkLst>
        </pc:spChg>
        <pc:spChg chg="add del">
          <ac:chgData name="Supriyo Dey" userId="a2a512a07c96dcfc" providerId="LiveId" clId="{8D84C3C7-B5E8-4D8B-852C-4B48439385B5}" dt="2022-02-20T05:22:18.618" v="89" actId="11529"/>
          <ac:spMkLst>
            <pc:docMk/>
            <pc:sldMk cId="31315136" sldId="270"/>
            <ac:spMk id="3" creationId="{C26DDB47-B551-405E-AAAC-F438C10264A9}"/>
          </ac:spMkLst>
        </pc:spChg>
        <pc:spChg chg="mod">
          <ac:chgData name="Supriyo Dey" userId="a2a512a07c96dcfc" providerId="LiveId" clId="{8D84C3C7-B5E8-4D8B-852C-4B48439385B5}" dt="2022-02-20T05:32:26.344" v="178" actId="1076"/>
          <ac:spMkLst>
            <pc:docMk/>
            <pc:sldMk cId="31315136" sldId="270"/>
            <ac:spMk id="5" creationId="{7DAA5C45-5E8E-4389-B6FB-95322730AAFF}"/>
          </ac:spMkLst>
        </pc:spChg>
        <pc:spChg chg="mod">
          <ac:chgData name="Supriyo Dey" userId="a2a512a07c96dcfc" providerId="LiveId" clId="{8D84C3C7-B5E8-4D8B-852C-4B48439385B5}" dt="2022-02-20T05:32:36.188" v="180" actId="1076"/>
          <ac:spMkLst>
            <pc:docMk/>
            <pc:sldMk cId="31315136" sldId="270"/>
            <ac:spMk id="7" creationId="{241A9CC6-DC25-41C7-876E-BA534DC6ADA8}"/>
          </ac:spMkLst>
        </pc:spChg>
        <pc:spChg chg="mod">
          <ac:chgData name="Supriyo Dey" userId="a2a512a07c96dcfc" providerId="LiveId" clId="{8D84C3C7-B5E8-4D8B-852C-4B48439385B5}" dt="2022-02-20T05:32:42.205" v="181" actId="1076"/>
          <ac:spMkLst>
            <pc:docMk/>
            <pc:sldMk cId="31315136" sldId="270"/>
            <ac:spMk id="14" creationId="{4EFE1665-0661-4A1C-9252-1B4A50E35C87}"/>
          </ac:spMkLst>
        </pc:spChg>
        <pc:spChg chg="mod">
          <ac:chgData name="Supriyo Dey" userId="a2a512a07c96dcfc" providerId="LiveId" clId="{8D84C3C7-B5E8-4D8B-852C-4B48439385B5}" dt="2022-02-20T05:32:48.194" v="182" actId="1076"/>
          <ac:spMkLst>
            <pc:docMk/>
            <pc:sldMk cId="31315136" sldId="270"/>
            <ac:spMk id="15" creationId="{443A6118-8E72-45FB-877F-E535A69663F3}"/>
          </ac:spMkLst>
        </pc:spChg>
        <pc:spChg chg="mod">
          <ac:chgData name="Supriyo Dey" userId="a2a512a07c96dcfc" providerId="LiveId" clId="{8D84C3C7-B5E8-4D8B-852C-4B48439385B5}" dt="2022-02-20T05:32:58.349" v="183" actId="1076"/>
          <ac:spMkLst>
            <pc:docMk/>
            <pc:sldMk cId="31315136" sldId="270"/>
            <ac:spMk id="16" creationId="{53C16582-7A65-494F-BB4B-783118F2E1CF}"/>
          </ac:spMkLst>
        </pc:spChg>
        <pc:spChg chg="mod">
          <ac:chgData name="Supriyo Dey" userId="a2a512a07c96dcfc" providerId="LiveId" clId="{8D84C3C7-B5E8-4D8B-852C-4B48439385B5}" dt="2022-02-20T05:33:03.100" v="184" actId="1076"/>
          <ac:spMkLst>
            <pc:docMk/>
            <pc:sldMk cId="31315136" sldId="270"/>
            <ac:spMk id="17" creationId="{447DCCBC-AF40-4084-A14B-B5BC4FAAD670}"/>
          </ac:spMkLst>
        </pc:spChg>
        <pc:spChg chg="mod">
          <ac:chgData name="Supriyo Dey" userId="a2a512a07c96dcfc" providerId="LiveId" clId="{8D84C3C7-B5E8-4D8B-852C-4B48439385B5}" dt="2022-02-20T05:33:08.211" v="185" actId="1076"/>
          <ac:spMkLst>
            <pc:docMk/>
            <pc:sldMk cId="31315136" sldId="270"/>
            <ac:spMk id="18" creationId="{31EC41CF-755E-450B-9381-C6DB6D5CA464}"/>
          </ac:spMkLst>
        </pc:spChg>
        <pc:spChg chg="mod">
          <ac:chgData name="Supriyo Dey" userId="a2a512a07c96dcfc" providerId="LiveId" clId="{8D84C3C7-B5E8-4D8B-852C-4B48439385B5}" dt="2022-02-20T05:33:15.293" v="186" actId="1076"/>
          <ac:spMkLst>
            <pc:docMk/>
            <pc:sldMk cId="31315136" sldId="270"/>
            <ac:spMk id="19" creationId="{2CB81E2B-6924-45B5-B580-3AEB6E6EDFD4}"/>
          </ac:spMkLst>
        </pc:spChg>
        <pc:spChg chg="mod">
          <ac:chgData name="Supriyo Dey" userId="a2a512a07c96dcfc" providerId="LiveId" clId="{8D84C3C7-B5E8-4D8B-852C-4B48439385B5}" dt="2022-02-20T05:33:20.266" v="187" actId="1076"/>
          <ac:spMkLst>
            <pc:docMk/>
            <pc:sldMk cId="31315136" sldId="270"/>
            <ac:spMk id="20" creationId="{5B141097-AB11-485D-B57A-C5257D27BAA1}"/>
          </ac:spMkLst>
        </pc:spChg>
        <pc:spChg chg="mod">
          <ac:chgData name="Supriyo Dey" userId="a2a512a07c96dcfc" providerId="LiveId" clId="{8D84C3C7-B5E8-4D8B-852C-4B48439385B5}" dt="2022-02-20T05:33:41.324" v="191" actId="14100"/>
          <ac:spMkLst>
            <pc:docMk/>
            <pc:sldMk cId="31315136" sldId="270"/>
            <ac:spMk id="21" creationId="{EA5F17EF-675D-41C6-8F1F-4F3DAC682B36}"/>
          </ac:spMkLst>
        </pc:spChg>
        <pc:picChg chg="add del mod">
          <ac:chgData name="Supriyo Dey" userId="a2a512a07c96dcfc" providerId="LiveId" clId="{8D84C3C7-B5E8-4D8B-852C-4B48439385B5}" dt="2022-02-20T05:37:06.652" v="212" actId="478"/>
          <ac:picMkLst>
            <pc:docMk/>
            <pc:sldMk cId="31315136" sldId="270"/>
            <ac:picMk id="6" creationId="{F52BE4A1-8F5D-4F3C-B354-7E821F5DFABB}"/>
          </ac:picMkLst>
        </pc:picChg>
        <pc:picChg chg="add mod modCrop">
          <ac:chgData name="Supriyo Dey" userId="a2a512a07c96dcfc" providerId="LiveId" clId="{8D84C3C7-B5E8-4D8B-852C-4B48439385B5}" dt="2022-02-20T05:39:12.465" v="245" actId="1076"/>
          <ac:picMkLst>
            <pc:docMk/>
            <pc:sldMk cId="31315136" sldId="270"/>
            <ac:picMk id="9" creationId="{7065513E-0DF4-4FB4-BC73-0BEB7E717ACB}"/>
          </ac:picMkLst>
        </pc:picChg>
        <pc:picChg chg="del mod">
          <ac:chgData name="Supriyo Dey" userId="a2a512a07c96dcfc" providerId="LiveId" clId="{8D84C3C7-B5E8-4D8B-852C-4B48439385B5}" dt="2022-02-20T05:34:16.404" v="194" actId="21"/>
          <ac:picMkLst>
            <pc:docMk/>
            <pc:sldMk cId="31315136" sldId="270"/>
            <ac:picMk id="13" creationId="{5165ABF5-CB01-467B-98F7-0C4FA8768E86}"/>
          </ac:picMkLst>
        </pc:picChg>
        <pc:picChg chg="add mod">
          <ac:chgData name="Supriyo Dey" userId="a2a512a07c96dcfc" providerId="LiveId" clId="{8D84C3C7-B5E8-4D8B-852C-4B48439385B5}" dt="2022-02-23T18:03:16.534" v="5583" actId="1076"/>
          <ac:picMkLst>
            <pc:docMk/>
            <pc:sldMk cId="31315136" sldId="270"/>
            <ac:picMk id="22" creationId="{07436555-EE9C-486F-9D9F-45CBAA9277BF}"/>
          </ac:picMkLst>
        </pc:picChg>
        <pc:picChg chg="del mod modCrop">
          <ac:chgData name="Supriyo Dey" userId="a2a512a07c96dcfc" providerId="LiveId" clId="{8D84C3C7-B5E8-4D8B-852C-4B48439385B5}" dt="2022-02-20T05:32:29.213" v="179" actId="478"/>
          <ac:picMkLst>
            <pc:docMk/>
            <pc:sldMk cId="31315136" sldId="270"/>
            <ac:picMk id="23" creationId="{20B3E180-3191-4952-A6AE-E45CBAAC6212}"/>
          </ac:picMkLst>
        </pc:picChg>
        <pc:picChg chg="add del mod">
          <ac:chgData name="Supriyo Dey" userId="a2a512a07c96dcfc" providerId="LiveId" clId="{8D84C3C7-B5E8-4D8B-852C-4B48439385B5}" dt="2022-02-20T05:40:31.200" v="246" actId="478"/>
          <ac:picMkLst>
            <pc:docMk/>
            <pc:sldMk cId="31315136" sldId="270"/>
            <ac:picMk id="24" creationId="{CF66FBED-B5BE-44B5-ACFD-7CFC29201858}"/>
          </ac:picMkLst>
        </pc:picChg>
      </pc:sldChg>
      <pc:sldChg chg="modSp mod setBg">
        <pc:chgData name="Supriyo Dey" userId="a2a512a07c96dcfc" providerId="LiveId" clId="{8D84C3C7-B5E8-4D8B-852C-4B48439385B5}" dt="2022-02-24T13:41:28.668" v="5660" actId="14100"/>
        <pc:sldMkLst>
          <pc:docMk/>
          <pc:sldMk cId="4126007149" sldId="271"/>
        </pc:sldMkLst>
        <pc:spChg chg="mod">
          <ac:chgData name="Supriyo Dey" userId="a2a512a07c96dcfc" providerId="LiveId" clId="{8D84C3C7-B5E8-4D8B-852C-4B48439385B5}" dt="2022-02-20T06:01:48.402" v="278" actId="207"/>
          <ac:spMkLst>
            <pc:docMk/>
            <pc:sldMk cId="4126007149" sldId="271"/>
            <ac:spMk id="2" creationId="{818B6FD5-B106-46A4-ADE5-1D13133C3591}"/>
          </ac:spMkLst>
        </pc:spChg>
        <pc:spChg chg="mod">
          <ac:chgData name="Supriyo Dey" userId="a2a512a07c96dcfc" providerId="LiveId" clId="{8D84C3C7-B5E8-4D8B-852C-4B48439385B5}" dt="2022-02-20T06:02:49.368" v="286" actId="3062"/>
          <ac:spMkLst>
            <pc:docMk/>
            <pc:sldMk cId="4126007149" sldId="271"/>
            <ac:spMk id="9" creationId="{75A53FA5-87D0-4B03-A130-A715DC6A4382}"/>
          </ac:spMkLst>
        </pc:spChg>
        <pc:spChg chg="mod">
          <ac:chgData name="Supriyo Dey" userId="a2a512a07c96dcfc" providerId="LiveId" clId="{8D84C3C7-B5E8-4D8B-852C-4B48439385B5}" dt="2022-02-24T13:41:19.752" v="5659" actId="14100"/>
          <ac:spMkLst>
            <pc:docMk/>
            <pc:sldMk cId="4126007149" sldId="271"/>
            <ac:spMk id="11" creationId="{0A8B70FC-0C2A-48FE-B80F-3171DCDCF53D}"/>
          </ac:spMkLst>
        </pc:spChg>
        <pc:spChg chg="mod">
          <ac:chgData name="Supriyo Dey" userId="a2a512a07c96dcfc" providerId="LiveId" clId="{8D84C3C7-B5E8-4D8B-852C-4B48439385B5}" dt="2022-02-20T06:20:51.292" v="297" actId="13822"/>
          <ac:spMkLst>
            <pc:docMk/>
            <pc:sldMk cId="4126007149" sldId="271"/>
            <ac:spMk id="13" creationId="{578FFD44-DE1F-4617-BF00-7B21B3BF3234}"/>
          </ac:spMkLst>
        </pc:spChg>
        <pc:spChg chg="mod">
          <ac:chgData name="Supriyo Dey" userId="a2a512a07c96dcfc" providerId="LiveId" clId="{8D84C3C7-B5E8-4D8B-852C-4B48439385B5}" dt="2022-02-20T06:21:03.780" v="299" actId="13822"/>
          <ac:spMkLst>
            <pc:docMk/>
            <pc:sldMk cId="4126007149" sldId="271"/>
            <ac:spMk id="14" creationId="{9AEF62E5-D300-459D-877A-D731D5453BCD}"/>
          </ac:spMkLst>
        </pc:spChg>
        <pc:spChg chg="mod">
          <ac:chgData name="Supriyo Dey" userId="a2a512a07c96dcfc" providerId="LiveId" clId="{8D84C3C7-B5E8-4D8B-852C-4B48439385B5}" dt="2022-02-20T06:21:09.439" v="300" actId="13822"/>
          <ac:spMkLst>
            <pc:docMk/>
            <pc:sldMk cId="4126007149" sldId="271"/>
            <ac:spMk id="15" creationId="{20AB11A4-70AB-4A82-8401-31EB18BA96A2}"/>
          </ac:spMkLst>
        </pc:spChg>
        <pc:spChg chg="mod">
          <ac:chgData name="Supriyo Dey" userId="a2a512a07c96dcfc" providerId="LiveId" clId="{8D84C3C7-B5E8-4D8B-852C-4B48439385B5}" dt="2022-02-20T06:21:15.259" v="301" actId="13822"/>
          <ac:spMkLst>
            <pc:docMk/>
            <pc:sldMk cId="4126007149" sldId="271"/>
            <ac:spMk id="16" creationId="{B3126AC2-6BC0-4FE6-8C7E-39C93FA94226}"/>
          </ac:spMkLst>
        </pc:spChg>
        <pc:spChg chg="mod">
          <ac:chgData name="Supriyo Dey" userId="a2a512a07c96dcfc" providerId="LiveId" clId="{8D84C3C7-B5E8-4D8B-852C-4B48439385B5}" dt="2022-02-20T06:21:20.309" v="302" actId="13822"/>
          <ac:spMkLst>
            <pc:docMk/>
            <pc:sldMk cId="4126007149" sldId="271"/>
            <ac:spMk id="17" creationId="{C046C9AC-D9D5-4721-AAA3-30379C090641}"/>
          </ac:spMkLst>
        </pc:spChg>
        <pc:spChg chg="mod">
          <ac:chgData name="Supriyo Dey" userId="a2a512a07c96dcfc" providerId="LiveId" clId="{8D84C3C7-B5E8-4D8B-852C-4B48439385B5}" dt="2022-02-20T06:03:01.702" v="289" actId="13822"/>
          <ac:spMkLst>
            <pc:docMk/>
            <pc:sldMk cId="4126007149" sldId="271"/>
            <ac:spMk id="18" creationId="{9D727523-41F3-4D1B-9A85-FEF1B67C1DF2}"/>
          </ac:spMkLst>
        </pc:spChg>
        <pc:spChg chg="mod">
          <ac:chgData name="Supriyo Dey" userId="a2a512a07c96dcfc" providerId="LiveId" clId="{8D84C3C7-B5E8-4D8B-852C-4B48439385B5}" dt="2022-02-20T06:03:04.831" v="290" actId="13822"/>
          <ac:spMkLst>
            <pc:docMk/>
            <pc:sldMk cId="4126007149" sldId="271"/>
            <ac:spMk id="19" creationId="{E2853511-13D2-4D6A-AD39-821E219150FA}"/>
          </ac:spMkLst>
        </pc:spChg>
        <pc:spChg chg="mod">
          <ac:chgData name="Supriyo Dey" userId="a2a512a07c96dcfc" providerId="LiveId" clId="{8D84C3C7-B5E8-4D8B-852C-4B48439385B5}" dt="2022-02-20T06:03:07.319" v="291" actId="13822"/>
          <ac:spMkLst>
            <pc:docMk/>
            <pc:sldMk cId="4126007149" sldId="271"/>
            <ac:spMk id="20" creationId="{E458E59A-AF73-40AB-A7DF-3B3022AAFAA1}"/>
          </ac:spMkLst>
        </pc:spChg>
        <pc:spChg chg="mod">
          <ac:chgData name="Supriyo Dey" userId="a2a512a07c96dcfc" providerId="LiveId" clId="{8D84C3C7-B5E8-4D8B-852C-4B48439385B5}" dt="2022-02-20T06:03:10.386" v="292" actId="13822"/>
          <ac:spMkLst>
            <pc:docMk/>
            <pc:sldMk cId="4126007149" sldId="271"/>
            <ac:spMk id="21" creationId="{91256882-F6A5-41D7-8F3D-2069238F310A}"/>
          </ac:spMkLst>
        </pc:spChg>
        <pc:spChg chg="mod">
          <ac:chgData name="Supriyo Dey" userId="a2a512a07c96dcfc" providerId="LiveId" clId="{8D84C3C7-B5E8-4D8B-852C-4B48439385B5}" dt="2022-02-20T06:03:14.069" v="293" actId="13822"/>
          <ac:spMkLst>
            <pc:docMk/>
            <pc:sldMk cId="4126007149" sldId="271"/>
            <ac:spMk id="22" creationId="{C81A583C-06BF-47C3-8496-DCABD0C99352}"/>
          </ac:spMkLst>
        </pc:spChg>
        <pc:spChg chg="mod">
          <ac:chgData name="Supriyo Dey" userId="a2a512a07c96dcfc" providerId="LiveId" clId="{8D84C3C7-B5E8-4D8B-852C-4B48439385B5}" dt="2022-02-20T06:02:55.057" v="288" actId="3062"/>
          <ac:spMkLst>
            <pc:docMk/>
            <pc:sldMk cId="4126007149" sldId="271"/>
            <ac:spMk id="41" creationId="{61FA635F-683A-4901-9476-FF66378C4A4B}"/>
          </ac:spMkLst>
        </pc:spChg>
        <pc:spChg chg="mod">
          <ac:chgData name="Supriyo Dey" userId="a2a512a07c96dcfc" providerId="LiveId" clId="{8D84C3C7-B5E8-4D8B-852C-4B48439385B5}" dt="2022-02-20T06:21:26.103" v="303" actId="13822"/>
          <ac:spMkLst>
            <pc:docMk/>
            <pc:sldMk cId="4126007149" sldId="271"/>
            <ac:spMk id="45" creationId="{51AFF855-8CA5-4813-BCF5-C74C293A13A3}"/>
          </ac:spMkLst>
        </pc:spChg>
        <pc:spChg chg="mod">
          <ac:chgData name="Supriyo Dey" userId="a2a512a07c96dcfc" providerId="LiveId" clId="{8D84C3C7-B5E8-4D8B-852C-4B48439385B5}" dt="2022-02-20T06:21:31.908" v="304" actId="13822"/>
          <ac:spMkLst>
            <pc:docMk/>
            <pc:sldMk cId="4126007149" sldId="271"/>
            <ac:spMk id="46" creationId="{909EED80-EAE9-4F43-A590-E61BA3C6ADA9}"/>
          </ac:spMkLst>
        </pc:spChg>
        <pc:spChg chg="mod">
          <ac:chgData name="Supriyo Dey" userId="a2a512a07c96dcfc" providerId="LiveId" clId="{8D84C3C7-B5E8-4D8B-852C-4B48439385B5}" dt="2022-02-20T06:21:38.211" v="305" actId="13822"/>
          <ac:spMkLst>
            <pc:docMk/>
            <pc:sldMk cId="4126007149" sldId="271"/>
            <ac:spMk id="47" creationId="{2E3B0F2F-9906-4AF4-9322-1197A1E6BAA6}"/>
          </ac:spMkLst>
        </pc:spChg>
        <pc:spChg chg="mod">
          <ac:chgData name="Supriyo Dey" userId="a2a512a07c96dcfc" providerId="LiveId" clId="{8D84C3C7-B5E8-4D8B-852C-4B48439385B5}" dt="2022-02-24T13:41:28.668" v="5660" actId="14100"/>
          <ac:spMkLst>
            <pc:docMk/>
            <pc:sldMk cId="4126007149" sldId="271"/>
            <ac:spMk id="48" creationId="{A7A83EB4-7BC4-4242-9404-EE27EFEC67B3}"/>
          </ac:spMkLst>
        </pc:spChg>
        <pc:spChg chg="mod">
          <ac:chgData name="Supriyo Dey" userId="a2a512a07c96dcfc" providerId="LiveId" clId="{8D84C3C7-B5E8-4D8B-852C-4B48439385B5}" dt="2022-02-20T06:03:17.261" v="294" actId="13822"/>
          <ac:spMkLst>
            <pc:docMk/>
            <pc:sldMk cId="4126007149" sldId="271"/>
            <ac:spMk id="49" creationId="{0E7A5397-DAB9-4FD8-93CF-214A00B05A8C}"/>
          </ac:spMkLst>
        </pc:spChg>
        <pc:spChg chg="mod">
          <ac:chgData name="Supriyo Dey" userId="a2a512a07c96dcfc" providerId="LiveId" clId="{8D84C3C7-B5E8-4D8B-852C-4B48439385B5}" dt="2022-02-20T06:03:23.036" v="295" actId="13822"/>
          <ac:spMkLst>
            <pc:docMk/>
            <pc:sldMk cId="4126007149" sldId="271"/>
            <ac:spMk id="50" creationId="{D5BD90C8-5081-4FF9-AF83-F9FF9B0E5E7D}"/>
          </ac:spMkLst>
        </pc:spChg>
        <pc:spChg chg="mod">
          <ac:chgData name="Supriyo Dey" userId="a2a512a07c96dcfc" providerId="LiveId" clId="{8D84C3C7-B5E8-4D8B-852C-4B48439385B5}" dt="2022-02-20T06:03:26.127" v="296" actId="13822"/>
          <ac:spMkLst>
            <pc:docMk/>
            <pc:sldMk cId="4126007149" sldId="271"/>
            <ac:spMk id="51" creationId="{EB402832-CAB3-407F-B362-281C966130F9}"/>
          </ac:spMkLst>
        </pc:spChg>
        <pc:picChg chg="mod">
          <ac:chgData name="Supriyo Dey" userId="a2a512a07c96dcfc" providerId="LiveId" clId="{8D84C3C7-B5E8-4D8B-852C-4B48439385B5}" dt="2022-02-22T18:08:29.482" v="1901" actId="1076"/>
          <ac:picMkLst>
            <pc:docMk/>
            <pc:sldMk cId="4126007149" sldId="271"/>
            <ac:picMk id="56" creationId="{62837056-CE6F-41A2-AEDA-BC86A38592C4}"/>
          </ac:picMkLst>
        </pc:picChg>
        <pc:picChg chg="mod">
          <ac:chgData name="Supriyo Dey" userId="a2a512a07c96dcfc" providerId="LiveId" clId="{8D84C3C7-B5E8-4D8B-852C-4B48439385B5}" dt="2022-02-22T18:09:01.421" v="1936"/>
          <ac:picMkLst>
            <pc:docMk/>
            <pc:sldMk cId="4126007149" sldId="271"/>
            <ac:picMk id="58" creationId="{82C7490E-68A0-4560-9ED6-DD517836D1FE}"/>
          </ac:picMkLst>
        </pc:picChg>
        <pc:picChg chg="mod">
          <ac:chgData name="Supriyo Dey" userId="a2a512a07c96dcfc" providerId="LiveId" clId="{8D84C3C7-B5E8-4D8B-852C-4B48439385B5}" dt="2022-02-22T18:08:07.376" v="1899" actId="1076"/>
          <ac:picMkLst>
            <pc:docMk/>
            <pc:sldMk cId="4126007149" sldId="271"/>
            <ac:picMk id="60" creationId="{7B366D3A-2084-4845-9C70-F4C1EF1F1328}"/>
          </ac:picMkLst>
        </pc:picChg>
      </pc:sldChg>
      <pc:sldChg chg="setBg">
        <pc:chgData name="Supriyo Dey" userId="a2a512a07c96dcfc" providerId="LiveId" clId="{8D84C3C7-B5E8-4D8B-852C-4B48439385B5}" dt="2022-02-22T18:06:32.603" v="1891"/>
        <pc:sldMkLst>
          <pc:docMk/>
          <pc:sldMk cId="3113999241" sldId="272"/>
        </pc:sldMkLst>
      </pc:sldChg>
      <pc:sldChg chg="addSp delSp modSp mod setBg">
        <pc:chgData name="Supriyo Dey" userId="a2a512a07c96dcfc" providerId="LiveId" clId="{8D84C3C7-B5E8-4D8B-852C-4B48439385B5}" dt="2022-02-23T17:38:02.269" v="5449"/>
        <pc:sldMkLst>
          <pc:docMk/>
          <pc:sldMk cId="702186559" sldId="273"/>
        </pc:sldMkLst>
        <pc:spChg chg="del mod">
          <ac:chgData name="Supriyo Dey" userId="a2a512a07c96dcfc" providerId="LiveId" clId="{8D84C3C7-B5E8-4D8B-852C-4B48439385B5}" dt="2022-02-23T17:02:09.023" v="4819" actId="478"/>
          <ac:spMkLst>
            <pc:docMk/>
            <pc:sldMk cId="702186559" sldId="273"/>
            <ac:spMk id="3" creationId="{6F04726B-B462-433E-B58E-15C15C7451F1}"/>
          </ac:spMkLst>
        </pc:spChg>
        <pc:spChg chg="del">
          <ac:chgData name="Supriyo Dey" userId="a2a512a07c96dcfc" providerId="LiveId" clId="{8D84C3C7-B5E8-4D8B-852C-4B48439385B5}" dt="2022-02-23T17:01:58.013" v="4816" actId="478"/>
          <ac:spMkLst>
            <pc:docMk/>
            <pc:sldMk cId="702186559" sldId="273"/>
            <ac:spMk id="4" creationId="{A64D8560-6556-44C4-94DA-DE1F6B3F490E}"/>
          </ac:spMkLst>
        </pc:spChg>
        <pc:spChg chg="del">
          <ac:chgData name="Supriyo Dey" userId="a2a512a07c96dcfc" providerId="LiveId" clId="{8D84C3C7-B5E8-4D8B-852C-4B48439385B5}" dt="2022-02-23T17:02:17.882" v="4822" actId="478"/>
          <ac:spMkLst>
            <pc:docMk/>
            <pc:sldMk cId="702186559" sldId="273"/>
            <ac:spMk id="5" creationId="{D7CC89EC-1A0D-4967-AC68-36CF8C677659}"/>
          </ac:spMkLst>
        </pc:spChg>
        <pc:spChg chg="del">
          <ac:chgData name="Supriyo Dey" userId="a2a512a07c96dcfc" providerId="LiveId" clId="{8D84C3C7-B5E8-4D8B-852C-4B48439385B5}" dt="2022-02-23T17:02:14.870" v="4821" actId="478"/>
          <ac:spMkLst>
            <pc:docMk/>
            <pc:sldMk cId="702186559" sldId="273"/>
            <ac:spMk id="6" creationId="{EAEFC110-BD6F-46D9-970A-175AEC143330}"/>
          </ac:spMkLst>
        </pc:spChg>
        <pc:spChg chg="del">
          <ac:chgData name="Supriyo Dey" userId="a2a512a07c96dcfc" providerId="LiveId" clId="{8D84C3C7-B5E8-4D8B-852C-4B48439385B5}" dt="2022-02-23T17:02:11.556" v="4820" actId="478"/>
          <ac:spMkLst>
            <pc:docMk/>
            <pc:sldMk cId="702186559" sldId="273"/>
            <ac:spMk id="7" creationId="{5A909216-58BE-4D4A-9859-9A6B17B03142}"/>
          </ac:spMkLst>
        </pc:spChg>
        <pc:spChg chg="del">
          <ac:chgData name="Supriyo Dey" userId="a2a512a07c96dcfc" providerId="LiveId" clId="{8D84C3C7-B5E8-4D8B-852C-4B48439385B5}" dt="2022-02-23T17:02:20.656" v="4823" actId="478"/>
          <ac:spMkLst>
            <pc:docMk/>
            <pc:sldMk cId="702186559" sldId="273"/>
            <ac:spMk id="8" creationId="{ACFC72C6-EA88-4BA3-B9A4-74C9717C4DC6}"/>
          </ac:spMkLst>
        </pc:spChg>
        <pc:spChg chg="del">
          <ac:chgData name="Supriyo Dey" userId="a2a512a07c96dcfc" providerId="LiveId" clId="{8D84C3C7-B5E8-4D8B-852C-4B48439385B5}" dt="2022-02-23T17:02:23.094" v="4824" actId="478"/>
          <ac:spMkLst>
            <pc:docMk/>
            <pc:sldMk cId="702186559" sldId="273"/>
            <ac:spMk id="9" creationId="{ADE474F3-93F3-4631-AF75-2C55B4AC172E}"/>
          </ac:spMkLst>
        </pc:spChg>
        <pc:spChg chg="del">
          <ac:chgData name="Supriyo Dey" userId="a2a512a07c96dcfc" providerId="LiveId" clId="{8D84C3C7-B5E8-4D8B-852C-4B48439385B5}" dt="2022-02-23T17:02:03.189" v="4817" actId="478"/>
          <ac:spMkLst>
            <pc:docMk/>
            <pc:sldMk cId="702186559" sldId="273"/>
            <ac:spMk id="10" creationId="{97CC1763-BDAC-45BC-A2CA-CC2A86C28373}"/>
          </ac:spMkLst>
        </pc:spChg>
        <pc:spChg chg="add del mod">
          <ac:chgData name="Supriyo Dey" userId="a2a512a07c96dcfc" providerId="LiveId" clId="{8D84C3C7-B5E8-4D8B-852C-4B48439385B5}" dt="2022-02-23T17:18:19.374" v="5141" actId="478"/>
          <ac:spMkLst>
            <pc:docMk/>
            <pc:sldMk cId="702186559" sldId="273"/>
            <ac:spMk id="13" creationId="{9C4A4486-F165-4E74-A358-EC2B9323B58D}"/>
          </ac:spMkLst>
        </pc:spChg>
        <pc:spChg chg="add del mod">
          <ac:chgData name="Supriyo Dey" userId="a2a512a07c96dcfc" providerId="LiveId" clId="{8D84C3C7-B5E8-4D8B-852C-4B48439385B5}" dt="2022-02-23T17:15:43.865" v="5126" actId="478"/>
          <ac:spMkLst>
            <pc:docMk/>
            <pc:sldMk cId="702186559" sldId="273"/>
            <ac:spMk id="19" creationId="{C2979B83-C0D3-4649-851B-67728D5A1E98}"/>
          </ac:spMkLst>
        </pc:spChg>
        <pc:spChg chg="add del mod">
          <ac:chgData name="Supriyo Dey" userId="a2a512a07c96dcfc" providerId="LiveId" clId="{8D84C3C7-B5E8-4D8B-852C-4B48439385B5}" dt="2022-02-23T17:17:09.186" v="5136" actId="21"/>
          <ac:spMkLst>
            <pc:docMk/>
            <pc:sldMk cId="702186559" sldId="273"/>
            <ac:spMk id="20" creationId="{DA1CFDA5-DB27-4EBC-8BA4-BF9F4010CDA3}"/>
          </ac:spMkLst>
        </pc:spChg>
        <pc:spChg chg="add mod">
          <ac:chgData name="Supriyo Dey" userId="a2a512a07c96dcfc" providerId="LiveId" clId="{8D84C3C7-B5E8-4D8B-852C-4B48439385B5}" dt="2022-02-23T17:15:21.118" v="5123" actId="1076"/>
          <ac:spMkLst>
            <pc:docMk/>
            <pc:sldMk cId="702186559" sldId="273"/>
            <ac:spMk id="21" creationId="{E3F0C8F9-FC3F-40AE-A254-9899EDE3F6B2}"/>
          </ac:spMkLst>
        </pc:spChg>
        <pc:spChg chg="add mod">
          <ac:chgData name="Supriyo Dey" userId="a2a512a07c96dcfc" providerId="LiveId" clId="{8D84C3C7-B5E8-4D8B-852C-4B48439385B5}" dt="2022-02-23T17:15:21.118" v="5123" actId="1076"/>
          <ac:spMkLst>
            <pc:docMk/>
            <pc:sldMk cId="702186559" sldId="273"/>
            <ac:spMk id="22" creationId="{3E9002F3-DE29-4FC4-A933-2CC821788E6C}"/>
          </ac:spMkLst>
        </pc:spChg>
        <pc:spChg chg="add mod">
          <ac:chgData name="Supriyo Dey" userId="a2a512a07c96dcfc" providerId="LiveId" clId="{8D84C3C7-B5E8-4D8B-852C-4B48439385B5}" dt="2022-02-23T17:15:21.118" v="5123" actId="1076"/>
          <ac:spMkLst>
            <pc:docMk/>
            <pc:sldMk cId="702186559" sldId="273"/>
            <ac:spMk id="24" creationId="{21EA20EB-D524-4FF6-823A-DA2F4B4836CE}"/>
          </ac:spMkLst>
        </pc:spChg>
        <pc:spChg chg="add mod">
          <ac:chgData name="Supriyo Dey" userId="a2a512a07c96dcfc" providerId="LiveId" clId="{8D84C3C7-B5E8-4D8B-852C-4B48439385B5}" dt="2022-02-23T17:20:06.723" v="5155" actId="1076"/>
          <ac:spMkLst>
            <pc:docMk/>
            <pc:sldMk cId="702186559" sldId="273"/>
            <ac:spMk id="26" creationId="{335757B1-0393-418E-A76F-D36F4E5F975D}"/>
          </ac:spMkLst>
        </pc:spChg>
        <pc:spChg chg="add mod">
          <ac:chgData name="Supriyo Dey" userId="a2a512a07c96dcfc" providerId="LiveId" clId="{8D84C3C7-B5E8-4D8B-852C-4B48439385B5}" dt="2022-02-23T17:15:21.118" v="5123" actId="1076"/>
          <ac:spMkLst>
            <pc:docMk/>
            <pc:sldMk cId="702186559" sldId="273"/>
            <ac:spMk id="27" creationId="{F28DACFF-12E6-4A57-8D4D-606BE0DABE56}"/>
          </ac:spMkLst>
        </pc:spChg>
        <pc:spChg chg="add del mod">
          <ac:chgData name="Supriyo Dey" userId="a2a512a07c96dcfc" providerId="LiveId" clId="{8D84C3C7-B5E8-4D8B-852C-4B48439385B5}" dt="2022-02-23T17:13:26.158" v="5107" actId="21"/>
          <ac:spMkLst>
            <pc:docMk/>
            <pc:sldMk cId="702186559" sldId="273"/>
            <ac:spMk id="30" creationId="{7FBBB522-07E1-4648-87F9-068B6E21A639}"/>
          </ac:spMkLst>
        </pc:spChg>
        <pc:spChg chg="add mod">
          <ac:chgData name="Supriyo Dey" userId="a2a512a07c96dcfc" providerId="LiveId" clId="{8D84C3C7-B5E8-4D8B-852C-4B48439385B5}" dt="2022-02-23T17:15:21.118" v="5123" actId="1076"/>
          <ac:spMkLst>
            <pc:docMk/>
            <pc:sldMk cId="702186559" sldId="273"/>
            <ac:spMk id="31" creationId="{A9A77091-2479-4A23-8DB3-56A1B9E9E177}"/>
          </ac:spMkLst>
        </pc:spChg>
        <pc:spChg chg="add del mod">
          <ac:chgData name="Supriyo Dey" userId="a2a512a07c96dcfc" providerId="LiveId" clId="{8D84C3C7-B5E8-4D8B-852C-4B48439385B5}" dt="2022-02-23T17:13:51.306" v="5115" actId="21"/>
          <ac:spMkLst>
            <pc:docMk/>
            <pc:sldMk cId="702186559" sldId="273"/>
            <ac:spMk id="32" creationId="{761BA9FF-048E-4B22-9348-675476D915A0}"/>
          </ac:spMkLst>
        </pc:spChg>
        <pc:spChg chg="add mod">
          <ac:chgData name="Supriyo Dey" userId="a2a512a07c96dcfc" providerId="LiveId" clId="{8D84C3C7-B5E8-4D8B-852C-4B48439385B5}" dt="2022-02-23T17:15:21.118" v="5123" actId="1076"/>
          <ac:spMkLst>
            <pc:docMk/>
            <pc:sldMk cId="702186559" sldId="273"/>
            <ac:spMk id="33" creationId="{BED9ADC2-76E7-49CC-B1E6-8A562F5F1A76}"/>
          </ac:spMkLst>
        </pc:spChg>
        <pc:spChg chg="add mod">
          <ac:chgData name="Supriyo Dey" userId="a2a512a07c96dcfc" providerId="LiveId" clId="{8D84C3C7-B5E8-4D8B-852C-4B48439385B5}" dt="2022-02-23T17:20:22.204" v="5157" actId="1076"/>
          <ac:spMkLst>
            <pc:docMk/>
            <pc:sldMk cId="702186559" sldId="273"/>
            <ac:spMk id="34" creationId="{C6FD13F9-A28D-495C-A978-21D6260FB9F4}"/>
          </ac:spMkLst>
        </pc:spChg>
        <pc:spChg chg="add mod">
          <ac:chgData name="Supriyo Dey" userId="a2a512a07c96dcfc" providerId="LiveId" clId="{8D84C3C7-B5E8-4D8B-852C-4B48439385B5}" dt="2022-02-23T17:15:21.118" v="5123" actId="1076"/>
          <ac:spMkLst>
            <pc:docMk/>
            <pc:sldMk cId="702186559" sldId="273"/>
            <ac:spMk id="35" creationId="{D668C73D-44E3-47FD-A760-C7FD5DECEBC3}"/>
          </ac:spMkLst>
        </pc:spChg>
        <pc:spChg chg="add mod">
          <ac:chgData name="Supriyo Dey" userId="a2a512a07c96dcfc" providerId="LiveId" clId="{8D84C3C7-B5E8-4D8B-852C-4B48439385B5}" dt="2022-02-23T17:15:21.118" v="5123" actId="1076"/>
          <ac:spMkLst>
            <pc:docMk/>
            <pc:sldMk cId="702186559" sldId="273"/>
            <ac:spMk id="36" creationId="{78ABADDF-2A28-4808-AC3A-CFC661A04789}"/>
          </ac:spMkLst>
        </pc:spChg>
        <pc:spChg chg="add mod">
          <ac:chgData name="Supriyo Dey" userId="a2a512a07c96dcfc" providerId="LiveId" clId="{8D84C3C7-B5E8-4D8B-852C-4B48439385B5}" dt="2022-02-23T17:15:21.118" v="5123" actId="1076"/>
          <ac:spMkLst>
            <pc:docMk/>
            <pc:sldMk cId="702186559" sldId="273"/>
            <ac:spMk id="37" creationId="{79C52167-DE85-4F1C-8108-98F44270CB9D}"/>
          </ac:spMkLst>
        </pc:spChg>
        <pc:spChg chg="add del mod">
          <ac:chgData name="Supriyo Dey" userId="a2a512a07c96dcfc" providerId="LiveId" clId="{8D84C3C7-B5E8-4D8B-852C-4B48439385B5}" dt="2022-02-23T17:15:21.118" v="5123" actId="1076"/>
          <ac:spMkLst>
            <pc:docMk/>
            <pc:sldMk cId="702186559" sldId="273"/>
            <ac:spMk id="38" creationId="{3DD9FE7D-94C4-4F80-AD27-7CA35549A19A}"/>
          </ac:spMkLst>
        </pc:spChg>
        <pc:spChg chg="add mod">
          <ac:chgData name="Supriyo Dey" userId="a2a512a07c96dcfc" providerId="LiveId" clId="{8D84C3C7-B5E8-4D8B-852C-4B48439385B5}" dt="2022-02-23T17:15:21.118" v="5123" actId="1076"/>
          <ac:spMkLst>
            <pc:docMk/>
            <pc:sldMk cId="702186559" sldId="273"/>
            <ac:spMk id="39" creationId="{0A2EC50F-FC36-4836-91B3-827F075967CE}"/>
          </ac:spMkLst>
        </pc:spChg>
        <pc:spChg chg="add del mod">
          <ac:chgData name="Supriyo Dey" userId="a2a512a07c96dcfc" providerId="LiveId" clId="{8D84C3C7-B5E8-4D8B-852C-4B48439385B5}" dt="2022-02-23T17:19:36.385" v="5153" actId="207"/>
          <ac:spMkLst>
            <pc:docMk/>
            <pc:sldMk cId="702186559" sldId="273"/>
            <ac:spMk id="40" creationId="{0E4711D6-BBA7-48EB-BEDD-AE02F382860E}"/>
          </ac:spMkLst>
        </pc:spChg>
        <pc:picChg chg="add mod">
          <ac:chgData name="Supriyo Dey" userId="a2a512a07c96dcfc" providerId="LiveId" clId="{8D84C3C7-B5E8-4D8B-852C-4B48439385B5}" dt="2022-02-23T17:14:07.252" v="5120" actId="1076"/>
          <ac:picMkLst>
            <pc:docMk/>
            <pc:sldMk cId="702186559" sldId="273"/>
            <ac:picMk id="2050" creationId="{764D9216-8AD3-43A7-B4CE-0BF024A21CA2}"/>
          </ac:picMkLst>
        </pc:picChg>
        <pc:cxnChg chg="del mod">
          <ac:chgData name="Supriyo Dey" userId="a2a512a07c96dcfc" providerId="LiveId" clId="{8D84C3C7-B5E8-4D8B-852C-4B48439385B5}" dt="2022-02-23T17:01:58.013" v="4816" actId="478"/>
          <ac:cxnSpMkLst>
            <pc:docMk/>
            <pc:sldMk cId="702186559" sldId="273"/>
            <ac:cxnSpMk id="12" creationId="{8BE23B93-3A3D-40C9-B485-EF016E35A3F4}"/>
          </ac:cxnSpMkLst>
        </pc:cxnChg>
        <pc:cxnChg chg="del">
          <ac:chgData name="Supriyo Dey" userId="a2a512a07c96dcfc" providerId="LiveId" clId="{8D84C3C7-B5E8-4D8B-852C-4B48439385B5}" dt="2022-02-23T17:02:28.267" v="4825" actId="478"/>
          <ac:cxnSpMkLst>
            <pc:docMk/>
            <pc:sldMk cId="702186559" sldId="273"/>
            <ac:cxnSpMk id="16" creationId="{89AF7CA9-4CC2-4A86-8A54-0926CC8FAA7A}"/>
          </ac:cxnSpMkLst>
        </pc:cxnChg>
        <pc:cxnChg chg="del">
          <ac:chgData name="Supriyo Dey" userId="a2a512a07c96dcfc" providerId="LiveId" clId="{8D84C3C7-B5E8-4D8B-852C-4B48439385B5}" dt="2022-02-23T17:01:58.013" v="4816" actId="478"/>
          <ac:cxnSpMkLst>
            <pc:docMk/>
            <pc:sldMk cId="702186559" sldId="273"/>
            <ac:cxnSpMk id="23" creationId="{9F60D36C-D80F-430E-9D45-C2E0F6B24836}"/>
          </ac:cxnSpMkLst>
        </pc:cxnChg>
        <pc:cxnChg chg="del mod">
          <ac:chgData name="Supriyo Dey" userId="a2a512a07c96dcfc" providerId="LiveId" clId="{8D84C3C7-B5E8-4D8B-852C-4B48439385B5}" dt="2022-02-23T17:01:58.013" v="4816" actId="478"/>
          <ac:cxnSpMkLst>
            <pc:docMk/>
            <pc:sldMk cId="702186559" sldId="273"/>
            <ac:cxnSpMk id="25" creationId="{A4AC18EC-A4D6-47AC-95F8-D992A06B3FF3}"/>
          </ac:cxnSpMkLst>
        </pc:cxnChg>
        <pc:cxnChg chg="del mod">
          <ac:chgData name="Supriyo Dey" userId="a2a512a07c96dcfc" providerId="LiveId" clId="{8D84C3C7-B5E8-4D8B-852C-4B48439385B5}" dt="2022-02-23T17:01:58.013" v="4816" actId="478"/>
          <ac:cxnSpMkLst>
            <pc:docMk/>
            <pc:sldMk cId="702186559" sldId="273"/>
            <ac:cxnSpMk id="28" creationId="{06EF81D6-3860-48D2-9A9C-D9FC62A84255}"/>
          </ac:cxnSpMkLst>
        </pc:cxnChg>
        <pc:cxnChg chg="del mod">
          <ac:chgData name="Supriyo Dey" userId="a2a512a07c96dcfc" providerId="LiveId" clId="{8D84C3C7-B5E8-4D8B-852C-4B48439385B5}" dt="2022-02-23T17:01:58.013" v="4816" actId="478"/>
          <ac:cxnSpMkLst>
            <pc:docMk/>
            <pc:sldMk cId="702186559" sldId="273"/>
            <ac:cxnSpMk id="29" creationId="{28E3ED7E-5804-4822-9E74-888D0F4CBF0B}"/>
          </ac:cxnSpMkLst>
        </pc:cxnChg>
      </pc:sldChg>
      <pc:sldChg chg="addSp delSp modSp mod setBg">
        <pc:chgData name="Supriyo Dey" userId="a2a512a07c96dcfc" providerId="LiveId" clId="{8D84C3C7-B5E8-4D8B-852C-4B48439385B5}" dt="2022-02-22T18:06:32.603" v="1891"/>
        <pc:sldMkLst>
          <pc:docMk/>
          <pc:sldMk cId="1104091627" sldId="274"/>
        </pc:sldMkLst>
        <pc:spChg chg="del mod">
          <ac:chgData name="Supriyo Dey" userId="a2a512a07c96dcfc" providerId="LiveId" clId="{8D84C3C7-B5E8-4D8B-852C-4B48439385B5}" dt="2022-02-22T17:49:54.341" v="1818" actId="21"/>
          <ac:spMkLst>
            <pc:docMk/>
            <pc:sldMk cId="1104091627" sldId="274"/>
            <ac:spMk id="3" creationId="{E1796FCE-8642-442C-8D69-8AD25E073A9F}"/>
          </ac:spMkLst>
        </pc:spChg>
        <pc:spChg chg="del mod">
          <ac:chgData name="Supriyo Dey" userId="a2a512a07c96dcfc" providerId="LiveId" clId="{8D84C3C7-B5E8-4D8B-852C-4B48439385B5}" dt="2022-02-22T17:49:00.942" v="1812" actId="21"/>
          <ac:spMkLst>
            <pc:docMk/>
            <pc:sldMk cId="1104091627" sldId="274"/>
            <ac:spMk id="4" creationId="{EB9CC26F-3742-48D6-8271-DED31BBE10B1}"/>
          </ac:spMkLst>
        </pc:spChg>
        <pc:spChg chg="add mod">
          <ac:chgData name="Supriyo Dey" userId="a2a512a07c96dcfc" providerId="LiveId" clId="{8D84C3C7-B5E8-4D8B-852C-4B48439385B5}" dt="2022-02-22T17:49:47.371" v="1817" actId="1076"/>
          <ac:spMkLst>
            <pc:docMk/>
            <pc:sldMk cId="1104091627" sldId="274"/>
            <ac:spMk id="6" creationId="{B00105F8-48C8-4711-8C08-1C8A9AF9293B}"/>
          </ac:spMkLst>
        </pc:spChg>
        <pc:spChg chg="add mod">
          <ac:chgData name="Supriyo Dey" userId="a2a512a07c96dcfc" providerId="LiveId" clId="{8D84C3C7-B5E8-4D8B-852C-4B48439385B5}" dt="2022-02-22T17:50:09.787" v="1822" actId="14100"/>
          <ac:spMkLst>
            <pc:docMk/>
            <pc:sldMk cId="1104091627" sldId="274"/>
            <ac:spMk id="7" creationId="{B1AE6209-DEE5-46CD-9E8A-EB3FA94A2A6F}"/>
          </ac:spMkLst>
        </pc:spChg>
        <pc:picChg chg="add mod">
          <ac:chgData name="Supriyo Dey" userId="a2a512a07c96dcfc" providerId="LiveId" clId="{8D84C3C7-B5E8-4D8B-852C-4B48439385B5}" dt="2022-02-22T17:51:35.956" v="1841"/>
          <ac:picMkLst>
            <pc:docMk/>
            <pc:sldMk cId="1104091627" sldId="274"/>
            <ac:picMk id="5" creationId="{81F70F15-090E-4311-8100-C585B6374188}"/>
          </ac:picMkLst>
        </pc:picChg>
      </pc:sldChg>
      <pc:sldChg chg="setBg modAnim">
        <pc:chgData name="Supriyo Dey" userId="a2a512a07c96dcfc" providerId="LiveId" clId="{8D84C3C7-B5E8-4D8B-852C-4B48439385B5}" dt="2022-02-23T18:19:36.769" v="5644"/>
        <pc:sldMkLst>
          <pc:docMk/>
          <pc:sldMk cId="4054404672" sldId="275"/>
        </pc:sldMkLst>
      </pc:sldChg>
      <pc:sldChg chg="addSp delSp modSp del mod setBg delAnim modAnim">
        <pc:chgData name="Supriyo Dey" userId="a2a512a07c96dcfc" providerId="LiveId" clId="{8D84C3C7-B5E8-4D8B-852C-4B48439385B5}" dt="2022-02-22T16:28:46.047" v="1026" actId="47"/>
        <pc:sldMkLst>
          <pc:docMk/>
          <pc:sldMk cId="3736239636" sldId="276"/>
        </pc:sldMkLst>
        <pc:spChg chg="del">
          <ac:chgData name="Supriyo Dey" userId="a2a512a07c96dcfc" providerId="LiveId" clId="{8D84C3C7-B5E8-4D8B-852C-4B48439385B5}" dt="2022-02-22T15:26:24.967" v="820" actId="478"/>
          <ac:spMkLst>
            <pc:docMk/>
            <pc:sldMk cId="3736239636" sldId="276"/>
            <ac:spMk id="2" creationId="{B2F03C5D-78A1-48CA-BA38-0BE88C5558A8}"/>
          </ac:spMkLst>
        </pc:spChg>
        <pc:spChg chg="add mod">
          <ac:chgData name="Supriyo Dey" userId="a2a512a07c96dcfc" providerId="LiveId" clId="{8D84C3C7-B5E8-4D8B-852C-4B48439385B5}" dt="2022-02-22T15:41:01.869" v="898" actId="1076"/>
          <ac:spMkLst>
            <pc:docMk/>
            <pc:sldMk cId="3736239636" sldId="276"/>
            <ac:spMk id="3" creationId="{8FBC7A0D-1855-4292-9022-5CC7E61B242B}"/>
          </ac:spMkLst>
        </pc:spChg>
        <pc:spChg chg="del">
          <ac:chgData name="Supriyo Dey" userId="a2a512a07c96dcfc" providerId="LiveId" clId="{8D84C3C7-B5E8-4D8B-852C-4B48439385B5}" dt="2022-02-22T15:26:27.770" v="821" actId="478"/>
          <ac:spMkLst>
            <pc:docMk/>
            <pc:sldMk cId="3736239636" sldId="276"/>
            <ac:spMk id="4" creationId="{99FB662A-6A8D-455E-8724-5D92545C69F5}"/>
          </ac:spMkLst>
        </pc:spChg>
        <pc:spChg chg="del">
          <ac:chgData name="Supriyo Dey" userId="a2a512a07c96dcfc" providerId="LiveId" clId="{8D84C3C7-B5E8-4D8B-852C-4B48439385B5}" dt="2022-02-22T15:26:30.005" v="822" actId="478"/>
          <ac:spMkLst>
            <pc:docMk/>
            <pc:sldMk cId="3736239636" sldId="276"/>
            <ac:spMk id="5" creationId="{A859A1B9-51AA-4AFD-846B-3AA815AEBA76}"/>
          </ac:spMkLst>
        </pc:spChg>
        <pc:spChg chg="del">
          <ac:chgData name="Supriyo Dey" userId="a2a512a07c96dcfc" providerId="LiveId" clId="{8D84C3C7-B5E8-4D8B-852C-4B48439385B5}" dt="2022-02-22T15:26:32.315" v="823" actId="478"/>
          <ac:spMkLst>
            <pc:docMk/>
            <pc:sldMk cId="3736239636" sldId="276"/>
            <ac:spMk id="6" creationId="{6BC0ABDB-5856-4D56-B022-371236998874}"/>
          </ac:spMkLst>
        </pc:spChg>
        <pc:spChg chg="del">
          <ac:chgData name="Supriyo Dey" userId="a2a512a07c96dcfc" providerId="LiveId" clId="{8D84C3C7-B5E8-4D8B-852C-4B48439385B5}" dt="2022-02-22T15:26:34.346" v="824" actId="478"/>
          <ac:spMkLst>
            <pc:docMk/>
            <pc:sldMk cId="3736239636" sldId="276"/>
            <ac:spMk id="7" creationId="{2EB48DC9-E2A6-4DDB-A601-16B2F5F4BAE7}"/>
          </ac:spMkLst>
        </pc:spChg>
        <pc:spChg chg="del mod">
          <ac:chgData name="Supriyo Dey" userId="a2a512a07c96dcfc" providerId="LiveId" clId="{8D84C3C7-B5E8-4D8B-852C-4B48439385B5}" dt="2022-02-22T15:41:07.933" v="900" actId="21"/>
          <ac:spMkLst>
            <pc:docMk/>
            <pc:sldMk cId="3736239636" sldId="276"/>
            <ac:spMk id="8" creationId="{CD019D14-7FB4-4047-A4B4-6BED94DA0A75}"/>
          </ac:spMkLst>
        </pc:spChg>
        <pc:spChg chg="mod">
          <ac:chgData name="Supriyo Dey" userId="a2a512a07c96dcfc" providerId="LiveId" clId="{8D84C3C7-B5E8-4D8B-852C-4B48439385B5}" dt="2022-02-22T15:43:35.932" v="925" actId="14100"/>
          <ac:spMkLst>
            <pc:docMk/>
            <pc:sldMk cId="3736239636" sldId="276"/>
            <ac:spMk id="9" creationId="{F95BD6F0-BE41-4FF4-80AF-8327A19DB553}"/>
          </ac:spMkLst>
        </pc:spChg>
        <pc:spChg chg="mod">
          <ac:chgData name="Supriyo Dey" userId="a2a512a07c96dcfc" providerId="LiveId" clId="{8D84C3C7-B5E8-4D8B-852C-4B48439385B5}" dt="2022-02-22T15:34:58.356" v="887" actId="1076"/>
          <ac:spMkLst>
            <pc:docMk/>
            <pc:sldMk cId="3736239636" sldId="276"/>
            <ac:spMk id="10" creationId="{32CB6162-0AB0-485B-9193-AD90689A667A}"/>
          </ac:spMkLst>
        </pc:spChg>
        <pc:spChg chg="mod">
          <ac:chgData name="Supriyo Dey" userId="a2a512a07c96dcfc" providerId="LiveId" clId="{8D84C3C7-B5E8-4D8B-852C-4B48439385B5}" dt="2022-02-22T15:34:50.606" v="886" actId="13822"/>
          <ac:spMkLst>
            <pc:docMk/>
            <pc:sldMk cId="3736239636" sldId="276"/>
            <ac:spMk id="11" creationId="{98DF223A-39BE-493D-BC80-3B0A0D5B4D6A}"/>
          </ac:spMkLst>
        </pc:spChg>
        <pc:spChg chg="add del mod">
          <ac:chgData name="Supriyo Dey" userId="a2a512a07c96dcfc" providerId="LiveId" clId="{8D84C3C7-B5E8-4D8B-852C-4B48439385B5}" dt="2022-02-22T15:40:52.522" v="895" actId="478"/>
          <ac:spMkLst>
            <pc:docMk/>
            <pc:sldMk cId="3736239636" sldId="276"/>
            <ac:spMk id="12" creationId="{72C13C95-542C-4F00-B1EC-C34D8E79285D}"/>
          </ac:spMkLst>
        </pc:spChg>
        <pc:spChg chg="add mod">
          <ac:chgData name="Supriyo Dey" userId="a2a512a07c96dcfc" providerId="LiveId" clId="{8D84C3C7-B5E8-4D8B-852C-4B48439385B5}" dt="2022-02-22T15:43:19.348" v="922" actId="14100"/>
          <ac:spMkLst>
            <pc:docMk/>
            <pc:sldMk cId="3736239636" sldId="276"/>
            <ac:spMk id="14" creationId="{548263AC-295A-4A48-80ED-D2253B7AC8EE}"/>
          </ac:spMkLst>
        </pc:spChg>
        <pc:graphicFrameChg chg="add del mod modGraphic">
          <ac:chgData name="Supriyo Dey" userId="a2a512a07c96dcfc" providerId="LiveId" clId="{8D84C3C7-B5E8-4D8B-852C-4B48439385B5}" dt="2022-02-22T15:41:32.128" v="907" actId="21"/>
          <ac:graphicFrameMkLst>
            <pc:docMk/>
            <pc:sldMk cId="3736239636" sldId="276"/>
            <ac:graphicFrameMk id="13" creationId="{DFC45F89-647F-4DFB-89CC-EE692ABFDBDF}"/>
          </ac:graphicFrameMkLst>
        </pc:graphicFrameChg>
        <pc:graphicFrameChg chg="add mod modGraphic">
          <ac:chgData name="Supriyo Dey" userId="a2a512a07c96dcfc" providerId="LiveId" clId="{8D84C3C7-B5E8-4D8B-852C-4B48439385B5}" dt="2022-02-22T15:43:23.672" v="923" actId="1076"/>
          <ac:graphicFrameMkLst>
            <pc:docMk/>
            <pc:sldMk cId="3736239636" sldId="276"/>
            <ac:graphicFrameMk id="15" creationId="{D900B9EC-06E4-4B7F-A0E3-4FE60DEC7B10}"/>
          </ac:graphicFrameMkLst>
        </pc:graphicFrameChg>
      </pc:sldChg>
      <pc:sldChg chg="del">
        <pc:chgData name="Supriyo Dey" userId="a2a512a07c96dcfc" providerId="LiveId" clId="{8D84C3C7-B5E8-4D8B-852C-4B48439385B5}" dt="2022-02-22T17:08:07.522" v="1363" actId="47"/>
        <pc:sldMkLst>
          <pc:docMk/>
          <pc:sldMk cId="4012058792" sldId="277"/>
        </pc:sldMkLst>
      </pc:sldChg>
      <pc:sldChg chg="addSp modSp mod setBg">
        <pc:chgData name="Supriyo Dey" userId="a2a512a07c96dcfc" providerId="LiveId" clId="{8D84C3C7-B5E8-4D8B-852C-4B48439385B5}" dt="2022-02-23T17:42:04.157" v="5475" actId="17032"/>
        <pc:sldMkLst>
          <pc:docMk/>
          <pc:sldMk cId="1161413557" sldId="278"/>
        </pc:sldMkLst>
        <pc:spChg chg="mod">
          <ac:chgData name="Supriyo Dey" userId="a2a512a07c96dcfc" providerId="LiveId" clId="{8D84C3C7-B5E8-4D8B-852C-4B48439385B5}" dt="2022-02-23T17:42:04.157" v="5475" actId="17032"/>
          <ac:spMkLst>
            <pc:docMk/>
            <pc:sldMk cId="1161413557" sldId="278"/>
            <ac:spMk id="3" creationId="{C3EE36E3-5CAC-4E8C-86DD-283EE1166985}"/>
          </ac:spMkLst>
        </pc:spChg>
        <pc:spChg chg="mod">
          <ac:chgData name="Supriyo Dey" userId="a2a512a07c96dcfc" providerId="LiveId" clId="{8D84C3C7-B5E8-4D8B-852C-4B48439385B5}" dt="2022-02-22T19:15:55.859" v="2582" actId="14100"/>
          <ac:spMkLst>
            <pc:docMk/>
            <pc:sldMk cId="1161413557" sldId="278"/>
            <ac:spMk id="4" creationId="{C6218938-F8A8-4F0D-B967-DF7151BFA298}"/>
          </ac:spMkLst>
        </pc:spChg>
        <pc:picChg chg="add mod">
          <ac:chgData name="Supriyo Dey" userId="a2a512a07c96dcfc" providerId="LiveId" clId="{8D84C3C7-B5E8-4D8B-852C-4B48439385B5}" dt="2022-02-22T19:13:26.502" v="2569" actId="1440"/>
          <ac:picMkLst>
            <pc:docMk/>
            <pc:sldMk cId="1161413557" sldId="278"/>
            <ac:picMk id="5" creationId="{C5E3BD14-8BA3-44F5-B5DF-B3B05C71CE6F}"/>
          </ac:picMkLst>
        </pc:picChg>
      </pc:sldChg>
      <pc:sldChg chg="del">
        <pc:chgData name="Supriyo Dey" userId="a2a512a07c96dcfc" providerId="LiveId" clId="{8D84C3C7-B5E8-4D8B-852C-4B48439385B5}" dt="2022-02-22T17:27:04.972" v="1457" actId="47"/>
        <pc:sldMkLst>
          <pc:docMk/>
          <pc:sldMk cId="399735210" sldId="279"/>
        </pc:sldMkLst>
      </pc:sldChg>
      <pc:sldChg chg="modSp mod setBg">
        <pc:chgData name="Supriyo Dey" userId="a2a512a07c96dcfc" providerId="LiveId" clId="{8D84C3C7-B5E8-4D8B-852C-4B48439385B5}" dt="2022-02-23T15:59:49.628" v="4597" actId="207"/>
        <pc:sldMkLst>
          <pc:docMk/>
          <pc:sldMk cId="1787289119" sldId="280"/>
        </pc:sldMkLst>
        <pc:spChg chg="mod">
          <ac:chgData name="Supriyo Dey" userId="a2a512a07c96dcfc" providerId="LiveId" clId="{8D84C3C7-B5E8-4D8B-852C-4B48439385B5}" dt="2022-02-23T15:59:49.628" v="4597" actId="207"/>
          <ac:spMkLst>
            <pc:docMk/>
            <pc:sldMk cId="1787289119" sldId="280"/>
            <ac:spMk id="2" creationId="{7E3C5458-CEE9-4420-A283-177C9F4B54A6}"/>
          </ac:spMkLst>
        </pc:spChg>
      </pc:sldChg>
      <pc:sldChg chg="addSp modSp add del mod setBg">
        <pc:chgData name="Supriyo Dey" userId="a2a512a07c96dcfc" providerId="LiveId" clId="{8D84C3C7-B5E8-4D8B-852C-4B48439385B5}" dt="2022-02-25T13:40:57.052" v="5663" actId="20577"/>
        <pc:sldMkLst>
          <pc:docMk/>
          <pc:sldMk cId="0" sldId="281"/>
        </pc:sldMkLst>
        <pc:spChg chg="add mod">
          <ac:chgData name="Supriyo Dey" userId="a2a512a07c96dcfc" providerId="LiveId" clId="{8D84C3C7-B5E8-4D8B-852C-4B48439385B5}" dt="2022-02-20T05:58:12.636" v="275" actId="1076"/>
          <ac:spMkLst>
            <pc:docMk/>
            <pc:sldMk cId="0" sldId="281"/>
            <ac:spMk id="3" creationId="{27EBFF46-C266-47E1-AC17-35DAA305FF30}"/>
          </ac:spMkLst>
        </pc:spChg>
        <pc:spChg chg="add mod">
          <ac:chgData name="Supriyo Dey" userId="a2a512a07c96dcfc" providerId="LiveId" clId="{8D84C3C7-B5E8-4D8B-852C-4B48439385B5}" dt="2022-02-25T13:40:57.052" v="5663" actId="20577"/>
          <ac:spMkLst>
            <pc:docMk/>
            <pc:sldMk cId="0" sldId="281"/>
            <ac:spMk id="4" creationId="{CB8E659C-A094-4B84-A82C-0B57B18C5E34}"/>
          </ac:spMkLst>
        </pc:spChg>
        <pc:spChg chg="add mod">
          <ac:chgData name="Supriyo Dey" userId="a2a512a07c96dcfc" providerId="LiveId" clId="{8D84C3C7-B5E8-4D8B-852C-4B48439385B5}" dt="2022-02-20T05:58:17.279" v="276" actId="1076"/>
          <ac:spMkLst>
            <pc:docMk/>
            <pc:sldMk cId="0" sldId="281"/>
            <ac:spMk id="5" creationId="{96FA5B22-DEC8-4020-BDB8-1F80562D0E30}"/>
          </ac:spMkLst>
        </pc:spChg>
        <pc:spChg chg="mod">
          <ac:chgData name="Supriyo Dey" userId="a2a512a07c96dcfc" providerId="LiveId" clId="{8D84C3C7-B5E8-4D8B-852C-4B48439385B5}" dt="2022-02-20T05:46:46.598" v="249" actId="1076"/>
          <ac:spMkLst>
            <pc:docMk/>
            <pc:sldMk cId="0" sldId="281"/>
            <ac:spMk id="116" creationId="{00000000-0000-0000-0000-000000000000}"/>
          </ac:spMkLst>
        </pc:spChg>
        <pc:picChg chg="mod">
          <ac:chgData name="Supriyo Dey" userId="a2a512a07c96dcfc" providerId="LiveId" clId="{8D84C3C7-B5E8-4D8B-852C-4B48439385B5}" dt="2022-02-23T17:51:17.535" v="5529" actId="1076"/>
          <ac:picMkLst>
            <pc:docMk/>
            <pc:sldMk cId="0" sldId="281"/>
            <ac:picMk id="104" creationId="{00000000-0000-0000-0000-000000000000}"/>
          </ac:picMkLst>
        </pc:picChg>
      </pc:sldChg>
      <pc:sldChg chg="addSp delSp modSp add mod setBg delAnim modAnim">
        <pc:chgData name="Supriyo Dey" userId="a2a512a07c96dcfc" providerId="LiveId" clId="{8D84C3C7-B5E8-4D8B-852C-4B48439385B5}" dt="2022-02-23T18:18:06.828" v="5642"/>
        <pc:sldMkLst>
          <pc:docMk/>
          <pc:sldMk cId="2867909856" sldId="282"/>
        </pc:sldMkLst>
        <pc:spChg chg="mod">
          <ac:chgData name="Supriyo Dey" userId="a2a512a07c96dcfc" providerId="LiveId" clId="{8D84C3C7-B5E8-4D8B-852C-4B48439385B5}" dt="2022-02-23T17:29:31.363" v="5363" actId="1582"/>
          <ac:spMkLst>
            <pc:docMk/>
            <pc:sldMk cId="2867909856" sldId="282"/>
            <ac:spMk id="2" creationId="{6E43818F-60D0-4652-93DE-D5B30C589A59}"/>
          </ac:spMkLst>
        </pc:spChg>
        <pc:spChg chg="mod">
          <ac:chgData name="Supriyo Dey" userId="a2a512a07c96dcfc" providerId="LiveId" clId="{8D84C3C7-B5E8-4D8B-852C-4B48439385B5}" dt="2022-02-23T17:34:41.381" v="5416" actId="207"/>
          <ac:spMkLst>
            <pc:docMk/>
            <pc:sldMk cId="2867909856" sldId="282"/>
            <ac:spMk id="3" creationId="{717AC3BD-E9C5-4853-BFA8-4FD33CA6704F}"/>
          </ac:spMkLst>
        </pc:spChg>
        <pc:spChg chg="add mod">
          <ac:chgData name="Supriyo Dey" userId="a2a512a07c96dcfc" providerId="LiveId" clId="{8D84C3C7-B5E8-4D8B-852C-4B48439385B5}" dt="2022-02-23T17:30:26.791" v="5369" actId="13822"/>
          <ac:spMkLst>
            <pc:docMk/>
            <pc:sldMk cId="2867909856" sldId="282"/>
            <ac:spMk id="4" creationId="{7B44CA48-69B9-4304-B319-6D4C3923FE1D}"/>
          </ac:spMkLst>
        </pc:spChg>
        <pc:spChg chg="del">
          <ac:chgData name="Supriyo Dey" userId="a2a512a07c96dcfc" providerId="LiveId" clId="{8D84C3C7-B5E8-4D8B-852C-4B48439385B5}" dt="2022-02-22T14:59:14.762" v="646" actId="478"/>
          <ac:spMkLst>
            <pc:docMk/>
            <pc:sldMk cId="2867909856" sldId="282"/>
            <ac:spMk id="5" creationId="{2F9E1F5D-3725-47E2-A53B-DDC111C53490}"/>
          </ac:spMkLst>
        </pc:spChg>
        <pc:spChg chg="add del mod">
          <ac:chgData name="Supriyo Dey" userId="a2a512a07c96dcfc" providerId="LiveId" clId="{8D84C3C7-B5E8-4D8B-852C-4B48439385B5}" dt="2022-02-22T15:00:47.092" v="654"/>
          <ac:spMkLst>
            <pc:docMk/>
            <pc:sldMk cId="2867909856" sldId="282"/>
            <ac:spMk id="6" creationId="{01816CA5-8349-4582-BB08-5947F5511C5B}"/>
          </ac:spMkLst>
        </pc:spChg>
        <pc:spChg chg="add mod">
          <ac:chgData name="Supriyo Dey" userId="a2a512a07c96dcfc" providerId="LiveId" clId="{8D84C3C7-B5E8-4D8B-852C-4B48439385B5}" dt="2022-02-23T18:15:17.903" v="5632" actId="20577"/>
          <ac:spMkLst>
            <pc:docMk/>
            <pc:sldMk cId="2867909856" sldId="282"/>
            <ac:spMk id="9" creationId="{66041ED4-8F0C-44DD-9DC2-8F19BC5453B0}"/>
          </ac:spMkLst>
        </pc:spChg>
        <pc:spChg chg="add mod">
          <ac:chgData name="Supriyo Dey" userId="a2a512a07c96dcfc" providerId="LiveId" clId="{8D84C3C7-B5E8-4D8B-852C-4B48439385B5}" dt="2022-02-23T17:30:18.589" v="5368" actId="13822"/>
          <ac:spMkLst>
            <pc:docMk/>
            <pc:sldMk cId="2867909856" sldId="282"/>
            <ac:spMk id="11" creationId="{B9D4F2DC-C694-4122-B4EE-68FBF5D5E1E0}"/>
          </ac:spMkLst>
        </pc:spChg>
        <pc:spChg chg="add mod">
          <ac:chgData name="Supriyo Dey" userId="a2a512a07c96dcfc" providerId="LiveId" clId="{8D84C3C7-B5E8-4D8B-852C-4B48439385B5}" dt="2022-02-23T18:16:00.083" v="5635" actId="20577"/>
          <ac:spMkLst>
            <pc:docMk/>
            <pc:sldMk cId="2867909856" sldId="282"/>
            <ac:spMk id="13" creationId="{DE8F9A10-553E-497D-9103-C0664BC39CD1}"/>
          </ac:spMkLst>
        </pc:spChg>
        <pc:spChg chg="add mod">
          <ac:chgData name="Supriyo Dey" userId="a2a512a07c96dcfc" providerId="LiveId" clId="{8D84C3C7-B5E8-4D8B-852C-4B48439385B5}" dt="2022-02-23T17:30:31.546" v="5370" actId="13822"/>
          <ac:spMkLst>
            <pc:docMk/>
            <pc:sldMk cId="2867909856" sldId="282"/>
            <ac:spMk id="15" creationId="{7B2101E6-58AB-410F-9690-37FFC2D3DBBC}"/>
          </ac:spMkLst>
        </pc:spChg>
        <pc:spChg chg="add mod">
          <ac:chgData name="Supriyo Dey" userId="a2a512a07c96dcfc" providerId="LiveId" clId="{8D84C3C7-B5E8-4D8B-852C-4B48439385B5}" dt="2022-02-23T18:16:09.945" v="5638" actId="20577"/>
          <ac:spMkLst>
            <pc:docMk/>
            <pc:sldMk cId="2867909856" sldId="282"/>
            <ac:spMk id="17" creationId="{FA36DDE8-C148-494D-BB36-F74EDC344FF5}"/>
          </ac:spMkLst>
        </pc:spChg>
        <pc:picChg chg="mod">
          <ac:chgData name="Supriyo Dey" userId="a2a512a07c96dcfc" providerId="LiveId" clId="{8D84C3C7-B5E8-4D8B-852C-4B48439385B5}" dt="2022-02-23T17:34:56.887" v="5417" actId="208"/>
          <ac:picMkLst>
            <pc:docMk/>
            <pc:sldMk cId="2867909856" sldId="282"/>
            <ac:picMk id="1026" creationId="{C29E8247-D633-4EC0-A8AB-D43B6FAE0BEA}"/>
          </ac:picMkLst>
        </pc:picChg>
        <pc:picChg chg="add mod">
          <ac:chgData name="Supriyo Dey" userId="a2a512a07c96dcfc" providerId="LiveId" clId="{8D84C3C7-B5E8-4D8B-852C-4B48439385B5}" dt="2022-02-23T17:35:03.341" v="5419" actId="208"/>
          <ac:picMkLst>
            <pc:docMk/>
            <pc:sldMk cId="2867909856" sldId="282"/>
            <ac:picMk id="2050" creationId="{08813E4C-EDB8-4622-97B8-EA785239DC7B}"/>
          </ac:picMkLst>
        </pc:picChg>
        <pc:picChg chg="add mod">
          <ac:chgData name="Supriyo Dey" userId="a2a512a07c96dcfc" providerId="LiveId" clId="{8D84C3C7-B5E8-4D8B-852C-4B48439385B5}" dt="2022-02-23T17:35:06.949" v="5420" actId="208"/>
          <ac:picMkLst>
            <pc:docMk/>
            <pc:sldMk cId="2867909856" sldId="282"/>
            <ac:picMk id="2052" creationId="{89D4402A-3977-4308-B2BF-6C851FFC3976}"/>
          </ac:picMkLst>
        </pc:picChg>
      </pc:sldChg>
      <pc:sldChg chg="addSp delSp modSp add mod setBg delAnim modAnim">
        <pc:chgData name="Supriyo Dey" userId="a2a512a07c96dcfc" providerId="LiveId" clId="{8D84C3C7-B5E8-4D8B-852C-4B48439385B5}" dt="2022-02-24T13:44:33.276" v="5662" actId="20577"/>
        <pc:sldMkLst>
          <pc:docMk/>
          <pc:sldMk cId="619137354" sldId="283"/>
        </pc:sldMkLst>
        <pc:spChg chg="del mod">
          <ac:chgData name="Supriyo Dey" userId="a2a512a07c96dcfc" providerId="LiveId" clId="{8D84C3C7-B5E8-4D8B-852C-4B48439385B5}" dt="2022-02-22T15:52:26.714" v="977" actId="21"/>
          <ac:spMkLst>
            <pc:docMk/>
            <pc:sldMk cId="619137354" sldId="283"/>
            <ac:spMk id="3" creationId="{8FBC7A0D-1855-4292-9022-5CC7E61B242B}"/>
          </ac:spMkLst>
        </pc:spChg>
        <pc:spChg chg="add mod">
          <ac:chgData name="Supriyo Dey" userId="a2a512a07c96dcfc" providerId="LiveId" clId="{8D84C3C7-B5E8-4D8B-852C-4B48439385B5}" dt="2022-02-22T15:48:32.307" v="961" actId="1076"/>
          <ac:spMkLst>
            <pc:docMk/>
            <pc:sldMk cId="619137354" sldId="283"/>
            <ac:spMk id="8" creationId="{21B0B43A-BB58-4564-BC67-DC81131B20CA}"/>
          </ac:spMkLst>
        </pc:spChg>
        <pc:spChg chg="del">
          <ac:chgData name="Supriyo Dey" userId="a2a512a07c96dcfc" providerId="LiveId" clId="{8D84C3C7-B5E8-4D8B-852C-4B48439385B5}" dt="2022-02-22T15:43:56.929" v="927" actId="478"/>
          <ac:spMkLst>
            <pc:docMk/>
            <pc:sldMk cId="619137354" sldId="283"/>
            <ac:spMk id="9" creationId="{F95BD6F0-BE41-4FF4-80AF-8327A19DB553}"/>
          </ac:spMkLst>
        </pc:spChg>
        <pc:spChg chg="del">
          <ac:chgData name="Supriyo Dey" userId="a2a512a07c96dcfc" providerId="LiveId" clId="{8D84C3C7-B5E8-4D8B-852C-4B48439385B5}" dt="2022-02-22T15:46:14.845" v="947" actId="478"/>
          <ac:spMkLst>
            <pc:docMk/>
            <pc:sldMk cId="619137354" sldId="283"/>
            <ac:spMk id="10" creationId="{32CB6162-0AB0-485B-9193-AD90689A667A}"/>
          </ac:spMkLst>
        </pc:spChg>
        <pc:spChg chg="del mod">
          <ac:chgData name="Supriyo Dey" userId="a2a512a07c96dcfc" providerId="LiveId" clId="{8D84C3C7-B5E8-4D8B-852C-4B48439385B5}" dt="2022-02-22T15:48:53.249" v="964" actId="478"/>
          <ac:spMkLst>
            <pc:docMk/>
            <pc:sldMk cId="619137354" sldId="283"/>
            <ac:spMk id="11" creationId="{98DF223A-39BE-493D-BC80-3B0A0D5B4D6A}"/>
          </ac:spMkLst>
        </pc:spChg>
        <pc:spChg chg="add mod">
          <ac:chgData name="Supriyo Dey" userId="a2a512a07c96dcfc" providerId="LiveId" clId="{8D84C3C7-B5E8-4D8B-852C-4B48439385B5}" dt="2022-02-22T15:47:58.852" v="957" actId="1076"/>
          <ac:spMkLst>
            <pc:docMk/>
            <pc:sldMk cId="619137354" sldId="283"/>
            <ac:spMk id="13" creationId="{5BAA0308-6F91-49DA-B678-4D90D3468E5B}"/>
          </ac:spMkLst>
        </pc:spChg>
        <pc:spChg chg="mod">
          <ac:chgData name="Supriyo Dey" userId="a2a512a07c96dcfc" providerId="LiveId" clId="{8D84C3C7-B5E8-4D8B-852C-4B48439385B5}" dt="2022-02-22T15:48:11.941" v="959" actId="1076"/>
          <ac:spMkLst>
            <pc:docMk/>
            <pc:sldMk cId="619137354" sldId="283"/>
            <ac:spMk id="14" creationId="{548263AC-295A-4A48-80ED-D2253B7AC8EE}"/>
          </ac:spMkLst>
        </pc:spChg>
        <pc:spChg chg="add mod">
          <ac:chgData name="Supriyo Dey" userId="a2a512a07c96dcfc" providerId="LiveId" clId="{8D84C3C7-B5E8-4D8B-852C-4B48439385B5}" dt="2022-02-22T15:50:33.029" v="969"/>
          <ac:spMkLst>
            <pc:docMk/>
            <pc:sldMk cId="619137354" sldId="283"/>
            <ac:spMk id="17" creationId="{1377A2E8-AE6B-4174-8694-3BC1A251A1E0}"/>
          </ac:spMkLst>
        </pc:spChg>
        <pc:spChg chg="add mod">
          <ac:chgData name="Supriyo Dey" userId="a2a512a07c96dcfc" providerId="LiveId" clId="{8D84C3C7-B5E8-4D8B-852C-4B48439385B5}" dt="2022-02-24T13:44:33.276" v="5662" actId="20577"/>
          <ac:spMkLst>
            <pc:docMk/>
            <pc:sldMk cId="619137354" sldId="283"/>
            <ac:spMk id="19" creationId="{EF27479B-7302-4BDC-A97D-30E3169E7937}"/>
          </ac:spMkLst>
        </pc:spChg>
        <pc:spChg chg="add del mod">
          <ac:chgData name="Supriyo Dey" userId="a2a512a07c96dcfc" providerId="LiveId" clId="{8D84C3C7-B5E8-4D8B-852C-4B48439385B5}" dt="2022-02-22T16:32:15.690" v="1033" actId="478"/>
          <ac:spMkLst>
            <pc:docMk/>
            <pc:sldMk cId="619137354" sldId="283"/>
            <ac:spMk id="26" creationId="{C4771996-0202-4367-9A8D-01E04475FCBA}"/>
          </ac:spMkLst>
        </pc:spChg>
        <pc:spChg chg="add del">
          <ac:chgData name="Supriyo Dey" userId="a2a512a07c96dcfc" providerId="LiveId" clId="{8D84C3C7-B5E8-4D8B-852C-4B48439385B5}" dt="2022-02-22T16:32:45.549" v="1035" actId="478"/>
          <ac:spMkLst>
            <pc:docMk/>
            <pc:sldMk cId="619137354" sldId="283"/>
            <ac:spMk id="27" creationId="{FA251927-8DC7-4D6B-9B19-6FA826056343}"/>
          </ac:spMkLst>
        </pc:spChg>
        <pc:spChg chg="add mod">
          <ac:chgData name="Supriyo Dey" userId="a2a512a07c96dcfc" providerId="LiveId" clId="{8D84C3C7-B5E8-4D8B-852C-4B48439385B5}" dt="2022-02-22T16:35:16.757" v="1057" actId="1076"/>
          <ac:spMkLst>
            <pc:docMk/>
            <pc:sldMk cId="619137354" sldId="283"/>
            <ac:spMk id="28" creationId="{4C010074-EEE3-4DBF-91D9-E917D4EC27B1}"/>
          </ac:spMkLst>
        </pc:spChg>
        <pc:spChg chg="add mod">
          <ac:chgData name="Supriyo Dey" userId="a2a512a07c96dcfc" providerId="LiveId" clId="{8D84C3C7-B5E8-4D8B-852C-4B48439385B5}" dt="2022-02-22T16:35:31.521" v="1059" actId="688"/>
          <ac:spMkLst>
            <pc:docMk/>
            <pc:sldMk cId="619137354" sldId="283"/>
            <ac:spMk id="29" creationId="{33E525C5-0C01-4281-A35B-FF19E7830033}"/>
          </ac:spMkLst>
        </pc:spChg>
        <pc:spChg chg="add del mod">
          <ac:chgData name="Supriyo Dey" userId="a2a512a07c96dcfc" providerId="LiveId" clId="{8D84C3C7-B5E8-4D8B-852C-4B48439385B5}" dt="2022-02-22T16:36:52.450" v="1064" actId="478"/>
          <ac:spMkLst>
            <pc:docMk/>
            <pc:sldMk cId="619137354" sldId="283"/>
            <ac:spMk id="30" creationId="{AF7931CC-5C90-4444-80E0-34278A10FA9F}"/>
          </ac:spMkLst>
        </pc:spChg>
        <pc:graphicFrameChg chg="add del mod modGraphic">
          <ac:chgData name="Supriyo Dey" userId="a2a512a07c96dcfc" providerId="LiveId" clId="{8D84C3C7-B5E8-4D8B-852C-4B48439385B5}" dt="2022-02-22T15:52:38.491" v="981" actId="21"/>
          <ac:graphicFrameMkLst>
            <pc:docMk/>
            <pc:sldMk cId="619137354" sldId="283"/>
            <ac:graphicFrameMk id="12" creationId="{87776C60-DF63-4B9E-BA23-7DF8238E4668}"/>
          </ac:graphicFrameMkLst>
        </pc:graphicFrameChg>
        <pc:graphicFrameChg chg="del mod">
          <ac:chgData name="Supriyo Dey" userId="a2a512a07c96dcfc" providerId="LiveId" clId="{8D84C3C7-B5E8-4D8B-852C-4B48439385B5}" dt="2022-02-22T15:52:33.855" v="979" actId="21"/>
          <ac:graphicFrameMkLst>
            <pc:docMk/>
            <pc:sldMk cId="619137354" sldId="283"/>
            <ac:graphicFrameMk id="15" creationId="{D900B9EC-06E4-4B7F-A0E3-4FE60DEC7B10}"/>
          </ac:graphicFrameMkLst>
        </pc:graphicFrameChg>
        <pc:graphicFrameChg chg="add del mod">
          <ac:chgData name="Supriyo Dey" userId="a2a512a07c96dcfc" providerId="LiveId" clId="{8D84C3C7-B5E8-4D8B-852C-4B48439385B5}" dt="2022-02-22T15:52:43.423" v="983" actId="21"/>
          <ac:graphicFrameMkLst>
            <pc:docMk/>
            <pc:sldMk cId="619137354" sldId="283"/>
            <ac:graphicFrameMk id="16" creationId="{92620053-AC0A-4D4A-B895-ABD37ADC4A4A}"/>
          </ac:graphicFrameMkLst>
        </pc:graphicFrameChg>
        <pc:graphicFrameChg chg="add del mod modGraphic">
          <ac:chgData name="Supriyo Dey" userId="a2a512a07c96dcfc" providerId="LiveId" clId="{8D84C3C7-B5E8-4D8B-852C-4B48439385B5}" dt="2022-02-22T15:53:23.033" v="993" actId="21"/>
          <ac:graphicFrameMkLst>
            <pc:docMk/>
            <pc:sldMk cId="619137354" sldId="283"/>
            <ac:graphicFrameMk id="18" creationId="{776DB2A6-6CDE-4A5C-A5B6-5E03CCE60F4D}"/>
          </ac:graphicFrameMkLst>
        </pc:graphicFrameChg>
        <pc:graphicFrameChg chg="add mod">
          <ac:chgData name="Supriyo Dey" userId="a2a512a07c96dcfc" providerId="LiveId" clId="{8D84C3C7-B5E8-4D8B-852C-4B48439385B5}" dt="2022-02-22T15:52:35.062" v="980"/>
          <ac:graphicFrameMkLst>
            <pc:docMk/>
            <pc:sldMk cId="619137354" sldId="283"/>
            <ac:graphicFrameMk id="20" creationId="{D53DEA42-628E-4C2B-BECD-4BF77E402171}"/>
          </ac:graphicFrameMkLst>
        </pc:graphicFrameChg>
        <pc:graphicFrameChg chg="add mod">
          <ac:chgData name="Supriyo Dey" userId="a2a512a07c96dcfc" providerId="LiveId" clId="{8D84C3C7-B5E8-4D8B-852C-4B48439385B5}" dt="2022-02-22T15:52:39.303" v="982"/>
          <ac:graphicFrameMkLst>
            <pc:docMk/>
            <pc:sldMk cId="619137354" sldId="283"/>
            <ac:graphicFrameMk id="21" creationId="{F055086D-2197-4839-8EAF-41423A2F5685}"/>
          </ac:graphicFrameMkLst>
        </pc:graphicFrameChg>
        <pc:graphicFrameChg chg="add mod">
          <ac:chgData name="Supriyo Dey" userId="a2a512a07c96dcfc" providerId="LiveId" clId="{8D84C3C7-B5E8-4D8B-852C-4B48439385B5}" dt="2022-02-22T15:52:44.400" v="984"/>
          <ac:graphicFrameMkLst>
            <pc:docMk/>
            <pc:sldMk cId="619137354" sldId="283"/>
            <ac:graphicFrameMk id="22" creationId="{E43CC3DE-1C48-461D-9705-B7FB13A2763A}"/>
          </ac:graphicFrameMkLst>
        </pc:graphicFrameChg>
        <pc:graphicFrameChg chg="add del mod">
          <ac:chgData name="Supriyo Dey" userId="a2a512a07c96dcfc" providerId="LiveId" clId="{8D84C3C7-B5E8-4D8B-852C-4B48439385B5}" dt="2022-02-22T15:53:10.568" v="989"/>
          <ac:graphicFrameMkLst>
            <pc:docMk/>
            <pc:sldMk cId="619137354" sldId="283"/>
            <ac:graphicFrameMk id="23" creationId="{E837CACB-B47A-44D7-A0C1-11486163B6B4}"/>
          </ac:graphicFrameMkLst>
        </pc:graphicFrameChg>
        <pc:graphicFrameChg chg="add del mod">
          <ac:chgData name="Supriyo Dey" userId="a2a512a07c96dcfc" providerId="LiveId" clId="{8D84C3C7-B5E8-4D8B-852C-4B48439385B5}" dt="2022-02-22T15:53:34.077" v="1001"/>
          <ac:graphicFrameMkLst>
            <pc:docMk/>
            <pc:sldMk cId="619137354" sldId="283"/>
            <ac:graphicFrameMk id="24" creationId="{8DA0BF26-7A8B-48C6-8F78-930AC4006436}"/>
          </ac:graphicFrameMkLst>
        </pc:graphicFrameChg>
        <pc:picChg chg="add del">
          <ac:chgData name="Supriyo Dey" userId="a2a512a07c96dcfc" providerId="LiveId" clId="{8D84C3C7-B5E8-4D8B-852C-4B48439385B5}" dt="2022-02-22T15:53:14.781" v="991"/>
          <ac:picMkLst>
            <pc:docMk/>
            <pc:sldMk cId="619137354" sldId="283"/>
            <ac:picMk id="2" creationId="{AE6208CD-62DC-43E7-833A-AF9B620060C4}"/>
          </ac:picMkLst>
        </pc:picChg>
        <pc:picChg chg="add mod">
          <ac:chgData name="Supriyo Dey" userId="a2a512a07c96dcfc" providerId="LiveId" clId="{8D84C3C7-B5E8-4D8B-852C-4B48439385B5}" dt="2022-02-22T15:53:39.754" v="1003" actId="1076"/>
          <ac:picMkLst>
            <pc:docMk/>
            <pc:sldMk cId="619137354" sldId="283"/>
            <ac:picMk id="4" creationId="{9DA0EAA5-4509-4C55-BA17-BD295316D5D0}"/>
          </ac:picMkLst>
        </pc:picChg>
        <pc:picChg chg="add del mod">
          <ac:chgData name="Supriyo Dey" userId="a2a512a07c96dcfc" providerId="LiveId" clId="{8D84C3C7-B5E8-4D8B-852C-4B48439385B5}" dt="2022-02-22T16:31:07.632" v="1027" actId="478"/>
          <ac:picMkLst>
            <pc:docMk/>
            <pc:sldMk cId="619137354" sldId="283"/>
            <ac:picMk id="5" creationId="{47652B3A-BEAC-4892-9399-3ADD70BFA202}"/>
          </ac:picMkLst>
        </pc:picChg>
        <pc:picChg chg="add del mod">
          <ac:chgData name="Supriyo Dey" userId="a2a512a07c96dcfc" providerId="LiveId" clId="{8D84C3C7-B5E8-4D8B-852C-4B48439385B5}" dt="2022-02-22T16:31:12.495" v="1028" actId="478"/>
          <ac:picMkLst>
            <pc:docMk/>
            <pc:sldMk cId="619137354" sldId="283"/>
            <ac:picMk id="6" creationId="{4BBE940D-D572-4D9B-BF38-DB420D0FC9F4}"/>
          </ac:picMkLst>
        </pc:picChg>
        <pc:picChg chg="add del mod">
          <ac:chgData name="Supriyo Dey" userId="a2a512a07c96dcfc" providerId="LiveId" clId="{8D84C3C7-B5E8-4D8B-852C-4B48439385B5}" dt="2022-02-22T16:31:15.356" v="1029" actId="478"/>
          <ac:picMkLst>
            <pc:docMk/>
            <pc:sldMk cId="619137354" sldId="283"/>
            <ac:picMk id="7" creationId="{5A80723E-8592-414B-ADD3-D5EDD1F83B03}"/>
          </ac:picMkLst>
        </pc:picChg>
        <pc:picChg chg="add del mod">
          <ac:chgData name="Supriyo Dey" userId="a2a512a07c96dcfc" providerId="LiveId" clId="{8D84C3C7-B5E8-4D8B-852C-4B48439385B5}" dt="2022-02-22T16:31:17.746" v="1030" actId="478"/>
          <ac:picMkLst>
            <pc:docMk/>
            <pc:sldMk cId="619137354" sldId="283"/>
            <ac:picMk id="25" creationId="{C43032FC-C481-443A-B72C-5D05F7FD89C5}"/>
          </ac:picMkLst>
        </pc:picChg>
      </pc:sldChg>
      <pc:sldChg chg="addSp delSp modSp add mod setBg delAnim">
        <pc:chgData name="Supriyo Dey" userId="a2a512a07c96dcfc" providerId="LiveId" clId="{8D84C3C7-B5E8-4D8B-852C-4B48439385B5}" dt="2022-02-23T17:47:46.979" v="5487"/>
        <pc:sldMkLst>
          <pc:docMk/>
          <pc:sldMk cId="1195633798" sldId="284"/>
        </pc:sldMkLst>
        <pc:spChg chg="del">
          <ac:chgData name="Supriyo Dey" userId="a2a512a07c96dcfc" providerId="LiveId" clId="{8D84C3C7-B5E8-4D8B-852C-4B48439385B5}" dt="2022-02-22T16:41:25.927" v="1100" actId="478"/>
          <ac:spMkLst>
            <pc:docMk/>
            <pc:sldMk cId="1195633798" sldId="284"/>
            <ac:spMk id="2" creationId="{22A367A2-33CA-4447-9ECD-6DEFA3B91118}"/>
          </ac:spMkLst>
        </pc:spChg>
        <pc:spChg chg="del">
          <ac:chgData name="Supriyo Dey" userId="a2a512a07c96dcfc" providerId="LiveId" clId="{8D84C3C7-B5E8-4D8B-852C-4B48439385B5}" dt="2022-02-22T16:45:13.378" v="1166" actId="478"/>
          <ac:spMkLst>
            <pc:docMk/>
            <pc:sldMk cId="1195633798" sldId="284"/>
            <ac:spMk id="3" creationId="{9F7773EF-C336-4914-B6DD-51463A9E880D}"/>
          </ac:spMkLst>
        </pc:spChg>
        <pc:spChg chg="del">
          <ac:chgData name="Supriyo Dey" userId="a2a512a07c96dcfc" providerId="LiveId" clId="{8D84C3C7-B5E8-4D8B-852C-4B48439385B5}" dt="2022-02-22T16:41:28.743" v="1101" actId="478"/>
          <ac:spMkLst>
            <pc:docMk/>
            <pc:sldMk cId="1195633798" sldId="284"/>
            <ac:spMk id="4" creationId="{56AAB38E-EC55-4E52-8F2D-05009CED9A98}"/>
          </ac:spMkLst>
        </pc:spChg>
        <pc:spChg chg="del">
          <ac:chgData name="Supriyo Dey" userId="a2a512a07c96dcfc" providerId="LiveId" clId="{8D84C3C7-B5E8-4D8B-852C-4B48439385B5}" dt="2022-02-22T16:45:16.273" v="1167" actId="478"/>
          <ac:spMkLst>
            <pc:docMk/>
            <pc:sldMk cId="1195633798" sldId="284"/>
            <ac:spMk id="5" creationId="{AEEA3FA6-FB72-4B55-A585-F5B8F690F7C2}"/>
          </ac:spMkLst>
        </pc:spChg>
        <pc:spChg chg="del mod">
          <ac:chgData name="Supriyo Dey" userId="a2a512a07c96dcfc" providerId="LiveId" clId="{8D84C3C7-B5E8-4D8B-852C-4B48439385B5}" dt="2022-02-22T16:41:39.336" v="1103" actId="478"/>
          <ac:spMkLst>
            <pc:docMk/>
            <pc:sldMk cId="1195633798" sldId="284"/>
            <ac:spMk id="6" creationId="{D6042329-E342-4A5F-A5AB-497963BD295C}"/>
          </ac:spMkLst>
        </pc:spChg>
        <pc:spChg chg="add del mod">
          <ac:chgData name="Supriyo Dey" userId="a2a512a07c96dcfc" providerId="LiveId" clId="{8D84C3C7-B5E8-4D8B-852C-4B48439385B5}" dt="2022-02-22T16:59:37.600" v="1309" actId="478"/>
          <ac:spMkLst>
            <pc:docMk/>
            <pc:sldMk cId="1195633798" sldId="284"/>
            <ac:spMk id="7" creationId="{BBD3307C-DF04-46A4-BC3F-22A428C611EC}"/>
          </ac:spMkLst>
        </pc:spChg>
        <pc:spChg chg="add mod">
          <ac:chgData name="Supriyo Dey" userId="a2a512a07c96dcfc" providerId="LiveId" clId="{8D84C3C7-B5E8-4D8B-852C-4B48439385B5}" dt="2022-02-22T17:08:24.154" v="1364" actId="12"/>
          <ac:spMkLst>
            <pc:docMk/>
            <pc:sldMk cId="1195633798" sldId="284"/>
            <ac:spMk id="8" creationId="{348C42BA-6E18-435A-AC8E-FB0F83306ED3}"/>
          </ac:spMkLst>
        </pc:spChg>
        <pc:spChg chg="add mod">
          <ac:chgData name="Supriyo Dey" userId="a2a512a07c96dcfc" providerId="LiveId" clId="{8D84C3C7-B5E8-4D8B-852C-4B48439385B5}" dt="2022-02-22T17:08:33.401" v="1365" actId="12"/>
          <ac:spMkLst>
            <pc:docMk/>
            <pc:sldMk cId="1195633798" sldId="284"/>
            <ac:spMk id="14" creationId="{1CDC0216-8DFE-4365-8A6F-536B7598B5CD}"/>
          </ac:spMkLst>
        </pc:spChg>
        <pc:picChg chg="add mod">
          <ac:chgData name="Supriyo Dey" userId="a2a512a07c96dcfc" providerId="LiveId" clId="{8D84C3C7-B5E8-4D8B-852C-4B48439385B5}" dt="2022-02-22T17:04:03.447" v="1339" actId="1367"/>
          <ac:picMkLst>
            <pc:docMk/>
            <pc:sldMk cId="1195633798" sldId="284"/>
            <ac:picMk id="3074" creationId="{4071AE8F-B578-4359-B14D-831E3EE7255B}"/>
          </ac:picMkLst>
        </pc:picChg>
        <pc:picChg chg="add del mod">
          <ac:chgData name="Supriyo Dey" userId="a2a512a07c96dcfc" providerId="LiveId" clId="{8D84C3C7-B5E8-4D8B-852C-4B48439385B5}" dt="2022-02-22T16:49:23.267" v="1171" actId="478"/>
          <ac:picMkLst>
            <pc:docMk/>
            <pc:sldMk cId="1195633798" sldId="284"/>
            <ac:picMk id="3076" creationId="{B1D44FB4-1CEC-4D92-942D-C1583A6B544F}"/>
          </ac:picMkLst>
        </pc:picChg>
        <pc:picChg chg="add del mod">
          <ac:chgData name="Supriyo Dey" userId="a2a512a07c96dcfc" providerId="LiveId" clId="{8D84C3C7-B5E8-4D8B-852C-4B48439385B5}" dt="2022-02-22T16:54:55.353" v="1264" actId="478"/>
          <ac:picMkLst>
            <pc:docMk/>
            <pc:sldMk cId="1195633798" sldId="284"/>
            <ac:picMk id="3078" creationId="{6B4D9B7A-8746-4FBB-86AF-056C8395C1B8}"/>
          </ac:picMkLst>
        </pc:picChg>
        <pc:picChg chg="add del mod">
          <ac:chgData name="Supriyo Dey" userId="a2a512a07c96dcfc" providerId="LiveId" clId="{8D84C3C7-B5E8-4D8B-852C-4B48439385B5}" dt="2022-02-22T16:54:55.353" v="1264" actId="478"/>
          <ac:picMkLst>
            <pc:docMk/>
            <pc:sldMk cId="1195633798" sldId="284"/>
            <ac:picMk id="3080" creationId="{F8BEF610-37A2-4320-A919-BC6D6FD63D64}"/>
          </ac:picMkLst>
        </pc:picChg>
        <pc:picChg chg="add mod">
          <ac:chgData name="Supriyo Dey" userId="a2a512a07c96dcfc" providerId="LiveId" clId="{8D84C3C7-B5E8-4D8B-852C-4B48439385B5}" dt="2022-02-22T17:07:01.998" v="1361" actId="1367"/>
          <ac:picMkLst>
            <pc:docMk/>
            <pc:sldMk cId="1195633798" sldId="284"/>
            <ac:picMk id="3082" creationId="{592D599D-963B-4367-9F76-062EFCE63296}"/>
          </ac:picMkLst>
        </pc:picChg>
      </pc:sldChg>
      <pc:sldChg chg="addSp delSp modSp add mod setBg delAnim">
        <pc:chgData name="Supriyo Dey" userId="a2a512a07c96dcfc" providerId="LiveId" clId="{8D84C3C7-B5E8-4D8B-852C-4B48439385B5}" dt="2022-02-23T17:37:14.928" v="5431"/>
        <pc:sldMkLst>
          <pc:docMk/>
          <pc:sldMk cId="686522510" sldId="285"/>
        </pc:sldMkLst>
        <pc:spChg chg="del">
          <ac:chgData name="Supriyo Dey" userId="a2a512a07c96dcfc" providerId="LiveId" clId="{8D84C3C7-B5E8-4D8B-852C-4B48439385B5}" dt="2022-02-22T17:12:02.311" v="1367" actId="478"/>
          <ac:spMkLst>
            <pc:docMk/>
            <pc:sldMk cId="686522510" sldId="285"/>
            <ac:spMk id="2" creationId="{22A367A2-33CA-4447-9ECD-6DEFA3B91118}"/>
          </ac:spMkLst>
        </pc:spChg>
        <pc:spChg chg="del">
          <ac:chgData name="Supriyo Dey" userId="a2a512a07c96dcfc" providerId="LiveId" clId="{8D84C3C7-B5E8-4D8B-852C-4B48439385B5}" dt="2022-02-22T17:12:04.744" v="1368" actId="478"/>
          <ac:spMkLst>
            <pc:docMk/>
            <pc:sldMk cId="686522510" sldId="285"/>
            <ac:spMk id="3" creationId="{9F7773EF-C336-4914-B6DD-51463A9E880D}"/>
          </ac:spMkLst>
        </pc:spChg>
        <pc:spChg chg="del">
          <ac:chgData name="Supriyo Dey" userId="a2a512a07c96dcfc" providerId="LiveId" clId="{8D84C3C7-B5E8-4D8B-852C-4B48439385B5}" dt="2022-02-22T17:12:07.141" v="1369" actId="478"/>
          <ac:spMkLst>
            <pc:docMk/>
            <pc:sldMk cId="686522510" sldId="285"/>
            <ac:spMk id="4" creationId="{56AAB38E-EC55-4E52-8F2D-05009CED9A98}"/>
          </ac:spMkLst>
        </pc:spChg>
        <pc:spChg chg="del">
          <ac:chgData name="Supriyo Dey" userId="a2a512a07c96dcfc" providerId="LiveId" clId="{8D84C3C7-B5E8-4D8B-852C-4B48439385B5}" dt="2022-02-22T17:12:42.860" v="1370" actId="478"/>
          <ac:spMkLst>
            <pc:docMk/>
            <pc:sldMk cId="686522510" sldId="285"/>
            <ac:spMk id="5" creationId="{AEEA3FA6-FB72-4B55-A585-F5B8F690F7C2}"/>
          </ac:spMkLst>
        </pc:spChg>
        <pc:spChg chg="del">
          <ac:chgData name="Supriyo Dey" userId="a2a512a07c96dcfc" providerId="LiveId" clId="{8D84C3C7-B5E8-4D8B-852C-4B48439385B5}" dt="2022-02-22T17:12:45.444" v="1371" actId="478"/>
          <ac:spMkLst>
            <pc:docMk/>
            <pc:sldMk cId="686522510" sldId="285"/>
            <ac:spMk id="6" creationId="{D6042329-E342-4A5F-A5AB-497963BD295C}"/>
          </ac:spMkLst>
        </pc:spChg>
        <pc:spChg chg="add mod">
          <ac:chgData name="Supriyo Dey" userId="a2a512a07c96dcfc" providerId="LiveId" clId="{8D84C3C7-B5E8-4D8B-852C-4B48439385B5}" dt="2022-02-22T17:27:53.958" v="1462" actId="2711"/>
          <ac:spMkLst>
            <pc:docMk/>
            <pc:sldMk cId="686522510" sldId="285"/>
            <ac:spMk id="14" creationId="{B07541BD-884E-4716-93DF-82FFB4BF8DE3}"/>
          </ac:spMkLst>
        </pc:spChg>
        <pc:spChg chg="add mod">
          <ac:chgData name="Supriyo Dey" userId="a2a512a07c96dcfc" providerId="LiveId" clId="{8D84C3C7-B5E8-4D8B-852C-4B48439385B5}" dt="2022-02-22T17:27:41.677" v="1461" actId="2711"/>
          <ac:spMkLst>
            <pc:docMk/>
            <pc:sldMk cId="686522510" sldId="285"/>
            <ac:spMk id="15" creationId="{E2730E63-0B5F-488E-9F56-61BFEEC9EC57}"/>
          </ac:spMkLst>
        </pc:spChg>
        <pc:picChg chg="add mod">
          <ac:chgData name="Supriyo Dey" userId="a2a512a07c96dcfc" providerId="LiveId" clId="{8D84C3C7-B5E8-4D8B-852C-4B48439385B5}" dt="2022-02-23T17:24:23.883" v="5302" actId="1367"/>
          <ac:picMkLst>
            <pc:docMk/>
            <pc:sldMk cId="686522510" sldId="285"/>
            <ac:picMk id="8" creationId="{B981D2C2-D16F-425F-8D3F-EFAB48CCB08C}"/>
          </ac:picMkLst>
        </pc:picChg>
        <pc:picChg chg="add mod">
          <ac:chgData name="Supriyo Dey" userId="a2a512a07c96dcfc" providerId="LiveId" clId="{8D84C3C7-B5E8-4D8B-852C-4B48439385B5}" dt="2022-02-22T17:24:44.731" v="1444" actId="1076"/>
          <ac:picMkLst>
            <pc:docMk/>
            <pc:sldMk cId="686522510" sldId="285"/>
            <ac:picMk id="4098" creationId="{04E9018C-8EB9-405C-BAFE-A0D2E7EDAE07}"/>
          </ac:picMkLst>
        </pc:picChg>
        <pc:picChg chg="add del mod">
          <ac:chgData name="Supriyo Dey" userId="a2a512a07c96dcfc" providerId="LiveId" clId="{8D84C3C7-B5E8-4D8B-852C-4B48439385B5}" dt="2022-02-22T17:17:06.087" v="1411" actId="478"/>
          <ac:picMkLst>
            <pc:docMk/>
            <pc:sldMk cId="686522510" sldId="285"/>
            <ac:picMk id="4100" creationId="{86B8AA6F-CEC1-49DF-868B-954930765E20}"/>
          </ac:picMkLst>
        </pc:picChg>
        <pc:picChg chg="add del mod">
          <ac:chgData name="Supriyo Dey" userId="a2a512a07c96dcfc" providerId="LiveId" clId="{8D84C3C7-B5E8-4D8B-852C-4B48439385B5}" dt="2022-02-22T17:22:50.064" v="1431" actId="478"/>
          <ac:picMkLst>
            <pc:docMk/>
            <pc:sldMk cId="686522510" sldId="285"/>
            <ac:picMk id="4102" creationId="{F0A236CD-AB8B-4760-846D-C5B2E085DAEA}"/>
          </ac:picMkLst>
        </pc:picChg>
        <pc:picChg chg="add del">
          <ac:chgData name="Supriyo Dey" userId="a2a512a07c96dcfc" providerId="LiveId" clId="{8D84C3C7-B5E8-4D8B-852C-4B48439385B5}" dt="2022-02-22T17:21:04.891" v="1425" actId="478"/>
          <ac:picMkLst>
            <pc:docMk/>
            <pc:sldMk cId="686522510" sldId="285"/>
            <ac:picMk id="4104" creationId="{C012281F-A8DE-4FD6-8E85-BEB43E9301B4}"/>
          </ac:picMkLst>
        </pc:picChg>
        <pc:picChg chg="add del">
          <ac:chgData name="Supriyo Dey" userId="a2a512a07c96dcfc" providerId="LiveId" clId="{8D84C3C7-B5E8-4D8B-852C-4B48439385B5}" dt="2022-02-22T17:22:06.190" v="1427" actId="478"/>
          <ac:picMkLst>
            <pc:docMk/>
            <pc:sldMk cId="686522510" sldId="285"/>
            <ac:picMk id="4106" creationId="{93F3716B-B361-450C-9D56-D2142D847CA8}"/>
          </ac:picMkLst>
        </pc:picChg>
      </pc:sldChg>
      <pc:sldChg chg="addSp delSp modSp add mod setBg delAnim">
        <pc:chgData name="Supriyo Dey" userId="a2a512a07c96dcfc" providerId="LiveId" clId="{8D84C3C7-B5E8-4D8B-852C-4B48439385B5}" dt="2022-02-23T17:36:16.480" v="5425" actId="13822"/>
        <pc:sldMkLst>
          <pc:docMk/>
          <pc:sldMk cId="1196353319" sldId="286"/>
        </pc:sldMkLst>
        <pc:spChg chg="add del mod">
          <ac:chgData name="Supriyo Dey" userId="a2a512a07c96dcfc" providerId="LiveId" clId="{8D84C3C7-B5E8-4D8B-852C-4B48439385B5}" dt="2022-02-22T18:27:09.473" v="2252" actId="478"/>
          <ac:spMkLst>
            <pc:docMk/>
            <pc:sldMk cId="1196353319" sldId="286"/>
            <ac:spMk id="2" creationId="{278F025E-761D-40BE-9207-C7AB1EE7B5D9}"/>
          </ac:spMkLst>
        </pc:spChg>
        <pc:spChg chg="add del">
          <ac:chgData name="Supriyo Dey" userId="a2a512a07c96dcfc" providerId="LiveId" clId="{8D84C3C7-B5E8-4D8B-852C-4B48439385B5}" dt="2022-02-22T18:23:31.455" v="2228" actId="11529"/>
          <ac:spMkLst>
            <pc:docMk/>
            <pc:sldMk cId="1196353319" sldId="286"/>
            <ac:spMk id="3" creationId="{1AE6AB84-6988-414A-B140-28CC886BB964}"/>
          </ac:spMkLst>
        </pc:spChg>
        <pc:spChg chg="add del mod">
          <ac:chgData name="Supriyo Dey" userId="a2a512a07c96dcfc" providerId="LiveId" clId="{8D84C3C7-B5E8-4D8B-852C-4B48439385B5}" dt="2022-02-22T18:25:17.734" v="2238" actId="478"/>
          <ac:spMkLst>
            <pc:docMk/>
            <pc:sldMk cId="1196353319" sldId="286"/>
            <ac:spMk id="4" creationId="{D5ACE2F1-9347-4AE6-AE5D-7E2AB2F66E74}"/>
          </ac:spMkLst>
        </pc:spChg>
        <pc:spChg chg="del">
          <ac:chgData name="Supriyo Dey" userId="a2a512a07c96dcfc" providerId="LiveId" clId="{8D84C3C7-B5E8-4D8B-852C-4B48439385B5}" dt="2022-02-22T18:09:45.588" v="1938" actId="478"/>
          <ac:spMkLst>
            <pc:docMk/>
            <pc:sldMk cId="1196353319" sldId="286"/>
            <ac:spMk id="5" creationId="{FF5E7404-9744-40D9-A55C-FA745A329D83}"/>
          </ac:spMkLst>
        </pc:spChg>
        <pc:spChg chg="add del mod">
          <ac:chgData name="Supriyo Dey" userId="a2a512a07c96dcfc" providerId="LiveId" clId="{8D84C3C7-B5E8-4D8B-852C-4B48439385B5}" dt="2022-02-22T18:28:36.104" v="2260" actId="11529"/>
          <ac:spMkLst>
            <pc:docMk/>
            <pc:sldMk cId="1196353319" sldId="286"/>
            <ac:spMk id="7" creationId="{A8049EFF-CC3F-487B-92DD-17101150B105}"/>
          </ac:spMkLst>
        </pc:spChg>
        <pc:spChg chg="add del mod">
          <ac:chgData name="Supriyo Dey" userId="a2a512a07c96dcfc" providerId="LiveId" clId="{8D84C3C7-B5E8-4D8B-852C-4B48439385B5}" dt="2022-02-22T18:42:11.895" v="2422" actId="478"/>
          <ac:spMkLst>
            <pc:docMk/>
            <pc:sldMk cId="1196353319" sldId="286"/>
            <ac:spMk id="8" creationId="{81127A50-DC74-4302-BBF0-439AEC07549B}"/>
          </ac:spMkLst>
        </pc:spChg>
        <pc:spChg chg="add del mod">
          <ac:chgData name="Supriyo Dey" userId="a2a512a07c96dcfc" providerId="LiveId" clId="{8D84C3C7-B5E8-4D8B-852C-4B48439385B5}" dt="2022-02-22T18:38:00.143" v="2379" actId="478"/>
          <ac:spMkLst>
            <pc:docMk/>
            <pc:sldMk cId="1196353319" sldId="286"/>
            <ac:spMk id="9" creationId="{DD7E15DA-93CC-4ED4-9B87-9459430D6937}"/>
          </ac:spMkLst>
        </pc:spChg>
        <pc:spChg chg="add mod">
          <ac:chgData name="Supriyo Dey" userId="a2a512a07c96dcfc" providerId="LiveId" clId="{8D84C3C7-B5E8-4D8B-852C-4B48439385B5}" dt="2022-02-22T18:56:29.122" v="2554" actId="403"/>
          <ac:spMkLst>
            <pc:docMk/>
            <pc:sldMk cId="1196353319" sldId="286"/>
            <ac:spMk id="10" creationId="{CB9E7182-124D-4869-A6C1-59BAD9187E13}"/>
          </ac:spMkLst>
        </pc:spChg>
        <pc:spChg chg="add mod">
          <ac:chgData name="Supriyo Dey" userId="a2a512a07c96dcfc" providerId="LiveId" clId="{8D84C3C7-B5E8-4D8B-852C-4B48439385B5}" dt="2022-02-22T18:48:31.459" v="2501" actId="1076"/>
          <ac:spMkLst>
            <pc:docMk/>
            <pc:sldMk cId="1196353319" sldId="286"/>
            <ac:spMk id="11" creationId="{6E3B8F88-DE03-46B4-AAF5-3D17C3753D0D}"/>
          </ac:spMkLst>
        </pc:spChg>
        <pc:spChg chg="add mod">
          <ac:chgData name="Supriyo Dey" userId="a2a512a07c96dcfc" providerId="LiveId" clId="{8D84C3C7-B5E8-4D8B-852C-4B48439385B5}" dt="2022-02-22T18:55:21.017" v="2542" actId="1076"/>
          <ac:spMkLst>
            <pc:docMk/>
            <pc:sldMk cId="1196353319" sldId="286"/>
            <ac:spMk id="12" creationId="{130CDF9A-23F2-4FB1-9EC4-17C998E369B9}"/>
          </ac:spMkLst>
        </pc:spChg>
        <pc:spChg chg="add mod">
          <ac:chgData name="Supriyo Dey" userId="a2a512a07c96dcfc" providerId="LiveId" clId="{8D84C3C7-B5E8-4D8B-852C-4B48439385B5}" dt="2022-02-22T18:56:14.824" v="2553" actId="403"/>
          <ac:spMkLst>
            <pc:docMk/>
            <pc:sldMk cId="1196353319" sldId="286"/>
            <ac:spMk id="13" creationId="{18A1CE5F-1F14-420D-B9E1-2499891AA317}"/>
          </ac:spMkLst>
        </pc:spChg>
        <pc:spChg chg="add mod">
          <ac:chgData name="Supriyo Dey" userId="a2a512a07c96dcfc" providerId="LiveId" clId="{8D84C3C7-B5E8-4D8B-852C-4B48439385B5}" dt="2022-02-22T19:11:00.590" v="2558" actId="1076"/>
          <ac:spMkLst>
            <pc:docMk/>
            <pc:sldMk cId="1196353319" sldId="286"/>
            <ac:spMk id="14" creationId="{3744A040-A2A8-4DC3-BED7-A9A6F0BE905D}"/>
          </ac:spMkLst>
        </pc:spChg>
        <pc:spChg chg="add mod">
          <ac:chgData name="Supriyo Dey" userId="a2a512a07c96dcfc" providerId="LiveId" clId="{8D84C3C7-B5E8-4D8B-852C-4B48439385B5}" dt="2022-02-22T18:54:45.652" v="2535" actId="14100"/>
          <ac:spMkLst>
            <pc:docMk/>
            <pc:sldMk cId="1196353319" sldId="286"/>
            <ac:spMk id="15" creationId="{9A5DCF5D-7314-4908-9C82-8C952D4343A0}"/>
          </ac:spMkLst>
        </pc:spChg>
        <pc:spChg chg="add del">
          <ac:chgData name="Supriyo Dey" userId="a2a512a07c96dcfc" providerId="LiveId" clId="{8D84C3C7-B5E8-4D8B-852C-4B48439385B5}" dt="2022-02-22T18:44:25.354" v="2451" actId="478"/>
          <ac:spMkLst>
            <pc:docMk/>
            <pc:sldMk cId="1196353319" sldId="286"/>
            <ac:spMk id="16" creationId="{045A650A-58B5-4550-9B39-9DCE60EB3179}"/>
          </ac:spMkLst>
        </pc:spChg>
        <pc:spChg chg="add mod">
          <ac:chgData name="Supriyo Dey" userId="a2a512a07c96dcfc" providerId="LiveId" clId="{8D84C3C7-B5E8-4D8B-852C-4B48439385B5}" dt="2022-02-22T18:55:29.112" v="2544" actId="1076"/>
          <ac:spMkLst>
            <pc:docMk/>
            <pc:sldMk cId="1196353319" sldId="286"/>
            <ac:spMk id="17" creationId="{4CB83C58-2C4D-49F5-9345-46D99A04540F}"/>
          </ac:spMkLst>
        </pc:spChg>
        <pc:spChg chg="add mod">
          <ac:chgData name="Supriyo Dey" userId="a2a512a07c96dcfc" providerId="LiveId" clId="{8D84C3C7-B5E8-4D8B-852C-4B48439385B5}" dt="2022-02-22T18:55:49.410" v="2547" actId="1076"/>
          <ac:spMkLst>
            <pc:docMk/>
            <pc:sldMk cId="1196353319" sldId="286"/>
            <ac:spMk id="18" creationId="{C5843347-CDA9-46AC-9F27-F3E81C1823EB}"/>
          </ac:spMkLst>
        </pc:spChg>
        <pc:spChg chg="add mod">
          <ac:chgData name="Supriyo Dey" userId="a2a512a07c96dcfc" providerId="LiveId" clId="{8D84C3C7-B5E8-4D8B-852C-4B48439385B5}" dt="2022-02-23T17:36:16.480" v="5425" actId="13822"/>
          <ac:spMkLst>
            <pc:docMk/>
            <pc:sldMk cId="1196353319" sldId="286"/>
            <ac:spMk id="19" creationId="{2B4F918D-8134-4AA0-9D42-32856FAAA6B3}"/>
          </ac:spMkLst>
        </pc:spChg>
        <pc:spChg chg="add mod">
          <ac:chgData name="Supriyo Dey" userId="a2a512a07c96dcfc" providerId="LiveId" clId="{8D84C3C7-B5E8-4D8B-852C-4B48439385B5}" dt="2022-02-22T19:10:31.733" v="2556"/>
          <ac:spMkLst>
            <pc:docMk/>
            <pc:sldMk cId="1196353319" sldId="286"/>
            <ac:spMk id="20" creationId="{D47E9AE0-35BA-4B5D-8FB7-B872EB6E25A7}"/>
          </ac:spMkLst>
        </pc:spChg>
        <pc:picChg chg="add del mod">
          <ac:chgData name="Supriyo Dey" userId="a2a512a07c96dcfc" providerId="LiveId" clId="{8D84C3C7-B5E8-4D8B-852C-4B48439385B5}" dt="2022-02-22T18:26:44.039" v="2251" actId="478"/>
          <ac:picMkLst>
            <pc:docMk/>
            <pc:sldMk cId="1196353319" sldId="286"/>
            <ac:picMk id="6146" creationId="{F3F87B5B-44B5-4B0B-9134-2E21BBFC7273}"/>
          </ac:picMkLst>
        </pc:picChg>
      </pc:sldChg>
      <pc:sldChg chg="addSp delSp modSp add del mod">
        <pc:chgData name="Supriyo Dey" userId="a2a512a07c96dcfc" providerId="LiveId" clId="{8D84C3C7-B5E8-4D8B-852C-4B48439385B5}" dt="2022-02-22T17:52:06.728" v="1842" actId="47"/>
        <pc:sldMkLst>
          <pc:docMk/>
          <pc:sldMk cId="2187684401" sldId="286"/>
        </pc:sldMkLst>
        <pc:spChg chg="add del mod">
          <ac:chgData name="Supriyo Dey" userId="a2a512a07c96dcfc" providerId="LiveId" clId="{8D84C3C7-B5E8-4D8B-852C-4B48439385B5}" dt="2022-02-22T17:42:44.458" v="1653" actId="11529"/>
          <ac:spMkLst>
            <pc:docMk/>
            <pc:sldMk cId="2187684401" sldId="286"/>
            <ac:spMk id="2" creationId="{A0E680E6-DBB7-4BDF-B6BE-59B5282178D0}"/>
          </ac:spMkLst>
        </pc:spChg>
        <pc:spChg chg="del">
          <ac:chgData name="Supriyo Dey" userId="a2a512a07c96dcfc" providerId="LiveId" clId="{8D84C3C7-B5E8-4D8B-852C-4B48439385B5}" dt="2022-02-22T17:41:53.360" v="1647" actId="478"/>
          <ac:spMkLst>
            <pc:docMk/>
            <pc:sldMk cId="2187684401" sldId="286"/>
            <ac:spMk id="4" creationId="{EB9CC26F-3742-48D6-8271-DED31BBE10B1}"/>
          </ac:spMkLst>
        </pc:spChg>
      </pc:sldChg>
      <pc:sldChg chg="addSp modSp new mod modTransition setBg modAnim">
        <pc:chgData name="Supriyo Dey" userId="a2a512a07c96dcfc" providerId="LiveId" clId="{8D84C3C7-B5E8-4D8B-852C-4B48439385B5}" dt="2022-02-23T18:26:23.917" v="5654"/>
        <pc:sldMkLst>
          <pc:docMk/>
          <pc:sldMk cId="2537153336" sldId="287"/>
        </pc:sldMkLst>
        <pc:spChg chg="add mod">
          <ac:chgData name="Supriyo Dey" userId="a2a512a07c96dcfc" providerId="LiveId" clId="{8D84C3C7-B5E8-4D8B-852C-4B48439385B5}" dt="2022-02-23T14:22:55.289" v="3057" actId="403"/>
          <ac:spMkLst>
            <pc:docMk/>
            <pc:sldMk cId="2537153336" sldId="287"/>
            <ac:spMk id="2" creationId="{57E3F7A4-EF48-45BF-BC8C-4BA69F01057A}"/>
          </ac:spMkLst>
        </pc:spChg>
        <pc:spChg chg="add mod">
          <ac:chgData name="Supriyo Dey" userId="a2a512a07c96dcfc" providerId="LiveId" clId="{8D84C3C7-B5E8-4D8B-852C-4B48439385B5}" dt="2022-02-23T14:23:25.243" v="3073" actId="404"/>
          <ac:spMkLst>
            <pc:docMk/>
            <pc:sldMk cId="2537153336" sldId="287"/>
            <ac:spMk id="3" creationId="{E85F695B-EC16-45D6-811A-6839A170C5A8}"/>
          </ac:spMkLst>
        </pc:spChg>
        <pc:spChg chg="add mod">
          <ac:chgData name="Supriyo Dey" userId="a2a512a07c96dcfc" providerId="LiveId" clId="{8D84C3C7-B5E8-4D8B-852C-4B48439385B5}" dt="2022-02-23T14:23:51.935" v="3088" actId="404"/>
          <ac:spMkLst>
            <pc:docMk/>
            <pc:sldMk cId="2537153336" sldId="287"/>
            <ac:spMk id="4" creationId="{E5C185F6-2027-45BE-8CFD-1628C5F3021A}"/>
          </ac:spMkLst>
        </pc:spChg>
        <pc:spChg chg="add mod">
          <ac:chgData name="Supriyo Dey" userId="a2a512a07c96dcfc" providerId="LiveId" clId="{8D84C3C7-B5E8-4D8B-852C-4B48439385B5}" dt="2022-02-23T14:24:11.698" v="3104" actId="404"/>
          <ac:spMkLst>
            <pc:docMk/>
            <pc:sldMk cId="2537153336" sldId="287"/>
            <ac:spMk id="5" creationId="{878F51CD-17C4-4C5F-BC3F-3E4253D56338}"/>
          </ac:spMkLst>
        </pc:spChg>
        <pc:spChg chg="add mod">
          <ac:chgData name="Supriyo Dey" userId="a2a512a07c96dcfc" providerId="LiveId" clId="{8D84C3C7-B5E8-4D8B-852C-4B48439385B5}" dt="2022-02-23T15:26:31.914" v="4405" actId="1076"/>
          <ac:spMkLst>
            <pc:docMk/>
            <pc:sldMk cId="2537153336" sldId="287"/>
            <ac:spMk id="10" creationId="{86F7BFC4-F406-413A-BC3A-55A1FE59F2B3}"/>
          </ac:spMkLst>
        </pc:spChg>
        <pc:spChg chg="add mod">
          <ac:chgData name="Supriyo Dey" userId="a2a512a07c96dcfc" providerId="LiveId" clId="{8D84C3C7-B5E8-4D8B-852C-4B48439385B5}" dt="2022-02-23T15:34:47.724" v="4558" actId="20577"/>
          <ac:spMkLst>
            <pc:docMk/>
            <pc:sldMk cId="2537153336" sldId="287"/>
            <ac:spMk id="11" creationId="{139E9F6A-DAB7-404F-8742-5871AF213554}"/>
          </ac:spMkLst>
        </pc:spChg>
        <pc:spChg chg="add mod">
          <ac:chgData name="Supriyo Dey" userId="a2a512a07c96dcfc" providerId="LiveId" clId="{8D84C3C7-B5E8-4D8B-852C-4B48439385B5}" dt="2022-02-23T15:27:46.350" v="4458" actId="20577"/>
          <ac:spMkLst>
            <pc:docMk/>
            <pc:sldMk cId="2537153336" sldId="287"/>
            <ac:spMk id="12" creationId="{648C0437-0462-4218-91B8-81EEAE7AB7C6}"/>
          </ac:spMkLst>
        </pc:spChg>
        <pc:spChg chg="add mod">
          <ac:chgData name="Supriyo Dey" userId="a2a512a07c96dcfc" providerId="LiveId" clId="{8D84C3C7-B5E8-4D8B-852C-4B48439385B5}" dt="2022-02-23T15:35:32.563" v="4566" actId="20577"/>
          <ac:spMkLst>
            <pc:docMk/>
            <pc:sldMk cId="2537153336" sldId="287"/>
            <ac:spMk id="13" creationId="{76759969-8A4A-4AB2-9E0F-0872042E71E8}"/>
          </ac:spMkLst>
        </pc:spChg>
        <pc:spChg chg="add mod">
          <ac:chgData name="Supriyo Dey" userId="a2a512a07c96dcfc" providerId="LiveId" clId="{8D84C3C7-B5E8-4D8B-852C-4B48439385B5}" dt="2022-02-23T15:27:53.005" v="4462" actId="20577"/>
          <ac:spMkLst>
            <pc:docMk/>
            <pc:sldMk cId="2537153336" sldId="287"/>
            <ac:spMk id="14" creationId="{34349833-0742-4F86-8E80-602153713F30}"/>
          </ac:spMkLst>
        </pc:spChg>
        <pc:spChg chg="add mod">
          <ac:chgData name="Supriyo Dey" userId="a2a512a07c96dcfc" providerId="LiveId" clId="{8D84C3C7-B5E8-4D8B-852C-4B48439385B5}" dt="2022-02-23T15:33:52.811" v="4553" actId="20577"/>
          <ac:spMkLst>
            <pc:docMk/>
            <pc:sldMk cId="2537153336" sldId="287"/>
            <ac:spMk id="15" creationId="{34DFB3B9-71A0-4287-88EF-62867F9A6CAC}"/>
          </ac:spMkLst>
        </pc:spChg>
        <pc:spChg chg="add mod">
          <ac:chgData name="Supriyo Dey" userId="a2a512a07c96dcfc" providerId="LiveId" clId="{8D84C3C7-B5E8-4D8B-852C-4B48439385B5}" dt="2022-02-23T15:27:40.535" v="4456" actId="20577"/>
          <ac:spMkLst>
            <pc:docMk/>
            <pc:sldMk cId="2537153336" sldId="287"/>
            <ac:spMk id="16" creationId="{B6AB02A3-2D3E-4372-A4E4-001E8EAB7FAB}"/>
          </ac:spMkLst>
        </pc:spChg>
        <pc:cxnChg chg="add mod">
          <ac:chgData name="Supriyo Dey" userId="a2a512a07c96dcfc" providerId="LiveId" clId="{8D84C3C7-B5E8-4D8B-852C-4B48439385B5}" dt="2022-02-23T14:25:20.134" v="3109" actId="14100"/>
          <ac:cxnSpMkLst>
            <pc:docMk/>
            <pc:sldMk cId="2537153336" sldId="287"/>
            <ac:cxnSpMk id="7" creationId="{2E950279-FADF-4096-9A47-2C437DDDF773}"/>
          </ac:cxnSpMkLst>
        </pc:cxnChg>
      </pc:sldChg>
      <pc:sldChg chg="addSp delSp modSp add mod modTransition setBg">
        <pc:chgData name="Supriyo Dey" userId="a2a512a07c96dcfc" providerId="LiveId" clId="{8D84C3C7-B5E8-4D8B-852C-4B48439385B5}" dt="2022-02-23T17:49:38.629" v="5499"/>
        <pc:sldMkLst>
          <pc:docMk/>
          <pc:sldMk cId="2006449511" sldId="288"/>
        </pc:sldMkLst>
        <pc:spChg chg="mod">
          <ac:chgData name="Supriyo Dey" userId="a2a512a07c96dcfc" providerId="LiveId" clId="{8D84C3C7-B5E8-4D8B-852C-4B48439385B5}" dt="2022-02-23T14:28:32.401" v="3144" actId="20577"/>
          <ac:spMkLst>
            <pc:docMk/>
            <pc:sldMk cId="2006449511" sldId="288"/>
            <ac:spMk id="2" creationId="{57E3F7A4-EF48-45BF-BC8C-4BA69F01057A}"/>
          </ac:spMkLst>
        </pc:spChg>
        <pc:spChg chg="del mod">
          <ac:chgData name="Supriyo Dey" userId="a2a512a07c96dcfc" providerId="LiveId" clId="{8D84C3C7-B5E8-4D8B-852C-4B48439385B5}" dt="2022-02-23T14:26:11.313" v="3115" actId="478"/>
          <ac:spMkLst>
            <pc:docMk/>
            <pc:sldMk cId="2006449511" sldId="288"/>
            <ac:spMk id="3" creationId="{E85F695B-EC16-45D6-811A-6839A170C5A8}"/>
          </ac:spMkLst>
        </pc:spChg>
        <pc:spChg chg="del">
          <ac:chgData name="Supriyo Dey" userId="a2a512a07c96dcfc" providerId="LiveId" clId="{8D84C3C7-B5E8-4D8B-852C-4B48439385B5}" dt="2022-02-23T14:26:13.010" v="3116" actId="478"/>
          <ac:spMkLst>
            <pc:docMk/>
            <pc:sldMk cId="2006449511" sldId="288"/>
            <ac:spMk id="4" creationId="{E5C185F6-2027-45BE-8CFD-1628C5F3021A}"/>
          </ac:spMkLst>
        </pc:spChg>
        <pc:spChg chg="del mod">
          <ac:chgData name="Supriyo Dey" userId="a2a512a07c96dcfc" providerId="LiveId" clId="{8D84C3C7-B5E8-4D8B-852C-4B48439385B5}" dt="2022-02-23T14:26:17.207" v="3118" actId="478"/>
          <ac:spMkLst>
            <pc:docMk/>
            <pc:sldMk cId="2006449511" sldId="288"/>
            <ac:spMk id="5" creationId="{878F51CD-17C4-4C5F-BC3F-3E4253D56338}"/>
          </ac:spMkLst>
        </pc:spChg>
        <pc:spChg chg="add mod">
          <ac:chgData name="Supriyo Dey" userId="a2a512a07c96dcfc" providerId="LiveId" clId="{8D84C3C7-B5E8-4D8B-852C-4B48439385B5}" dt="2022-02-23T14:28:36.316" v="3146" actId="20577"/>
          <ac:spMkLst>
            <pc:docMk/>
            <pc:sldMk cId="2006449511" sldId="288"/>
            <ac:spMk id="8" creationId="{512B449B-E32D-4BD3-A020-3469E05B6EB1}"/>
          </ac:spMkLst>
        </pc:spChg>
        <pc:spChg chg="add mod">
          <ac:chgData name="Supriyo Dey" userId="a2a512a07c96dcfc" providerId="LiveId" clId="{8D84C3C7-B5E8-4D8B-852C-4B48439385B5}" dt="2022-02-23T14:28:40.407" v="3148" actId="20577"/>
          <ac:spMkLst>
            <pc:docMk/>
            <pc:sldMk cId="2006449511" sldId="288"/>
            <ac:spMk id="9" creationId="{3F2445A7-1A62-4229-8C58-2FB9B0155A68}"/>
          </ac:spMkLst>
        </pc:spChg>
        <pc:spChg chg="add mod">
          <ac:chgData name="Supriyo Dey" userId="a2a512a07c96dcfc" providerId="LiveId" clId="{8D84C3C7-B5E8-4D8B-852C-4B48439385B5}" dt="2022-02-23T15:13:29.998" v="4079" actId="20577"/>
          <ac:spMkLst>
            <pc:docMk/>
            <pc:sldMk cId="2006449511" sldId="288"/>
            <ac:spMk id="10" creationId="{449F6C6A-21AF-4831-BDA7-BF170A573D73}"/>
          </ac:spMkLst>
        </pc:spChg>
        <pc:spChg chg="add mod">
          <ac:chgData name="Supriyo Dey" userId="a2a512a07c96dcfc" providerId="LiveId" clId="{8D84C3C7-B5E8-4D8B-852C-4B48439385B5}" dt="2022-02-23T14:28:47.256" v="3152" actId="20577"/>
          <ac:spMkLst>
            <pc:docMk/>
            <pc:sldMk cId="2006449511" sldId="288"/>
            <ac:spMk id="11" creationId="{5247EA40-289C-4906-9643-E1744AD53E47}"/>
          </ac:spMkLst>
        </pc:spChg>
        <pc:spChg chg="add mod">
          <ac:chgData name="Supriyo Dey" userId="a2a512a07c96dcfc" providerId="LiveId" clId="{8D84C3C7-B5E8-4D8B-852C-4B48439385B5}" dt="2022-02-23T15:33:17.770" v="4547" actId="20577"/>
          <ac:spMkLst>
            <pc:docMk/>
            <pc:sldMk cId="2006449511" sldId="288"/>
            <ac:spMk id="12" creationId="{A0514999-416B-4110-8D87-CD3FE8ACA89B}"/>
          </ac:spMkLst>
        </pc:spChg>
        <pc:spChg chg="add mod">
          <ac:chgData name="Supriyo Dey" userId="a2a512a07c96dcfc" providerId="LiveId" clId="{8D84C3C7-B5E8-4D8B-852C-4B48439385B5}" dt="2022-02-23T15:30:24.376" v="4466" actId="20577"/>
          <ac:spMkLst>
            <pc:docMk/>
            <pc:sldMk cId="2006449511" sldId="288"/>
            <ac:spMk id="13" creationId="{1004F75B-3D1F-4AD6-8010-1BF5BEEED031}"/>
          </ac:spMkLst>
        </pc:spChg>
        <pc:spChg chg="add mod">
          <ac:chgData name="Supriyo Dey" userId="a2a512a07c96dcfc" providerId="LiveId" clId="{8D84C3C7-B5E8-4D8B-852C-4B48439385B5}" dt="2022-02-23T15:30:29.255" v="4468" actId="20577"/>
          <ac:spMkLst>
            <pc:docMk/>
            <pc:sldMk cId="2006449511" sldId="288"/>
            <ac:spMk id="14" creationId="{C5180552-37D0-45F7-8383-A68EB8026C5B}"/>
          </ac:spMkLst>
        </pc:spChg>
        <pc:spChg chg="add del mod">
          <ac:chgData name="Supriyo Dey" userId="a2a512a07c96dcfc" providerId="LiveId" clId="{8D84C3C7-B5E8-4D8B-852C-4B48439385B5}" dt="2022-02-23T15:12:24.017" v="4054"/>
          <ac:spMkLst>
            <pc:docMk/>
            <pc:sldMk cId="2006449511" sldId="288"/>
            <ac:spMk id="15" creationId="{B1F97259-B2B8-425E-ABC1-E13EF9849E51}"/>
          </ac:spMkLst>
        </pc:spChg>
        <pc:spChg chg="add mod">
          <ac:chgData name="Supriyo Dey" userId="a2a512a07c96dcfc" providerId="LiveId" clId="{8D84C3C7-B5E8-4D8B-852C-4B48439385B5}" dt="2022-02-23T17:27:18.396" v="5346" actId="1076"/>
          <ac:spMkLst>
            <pc:docMk/>
            <pc:sldMk cId="2006449511" sldId="288"/>
            <ac:spMk id="16" creationId="{3784D5BD-D4DB-4F4E-BE9B-384673D33861}"/>
          </ac:spMkLst>
        </pc:spChg>
        <pc:spChg chg="add mod">
          <ac:chgData name="Supriyo Dey" userId="a2a512a07c96dcfc" providerId="LiveId" clId="{8D84C3C7-B5E8-4D8B-852C-4B48439385B5}" dt="2022-02-23T15:31:03.176" v="4502" actId="20577"/>
          <ac:spMkLst>
            <pc:docMk/>
            <pc:sldMk cId="2006449511" sldId="288"/>
            <ac:spMk id="17" creationId="{7B2BA467-63F9-43B8-B74C-E9E11EBFF64F}"/>
          </ac:spMkLst>
        </pc:spChg>
        <pc:spChg chg="add mod">
          <ac:chgData name="Supriyo Dey" userId="a2a512a07c96dcfc" providerId="LiveId" clId="{8D84C3C7-B5E8-4D8B-852C-4B48439385B5}" dt="2022-02-23T15:31:50.453" v="4536" actId="20577"/>
          <ac:spMkLst>
            <pc:docMk/>
            <pc:sldMk cId="2006449511" sldId="288"/>
            <ac:spMk id="18" creationId="{9C65A612-6805-40E4-B280-D07FF76E15B0}"/>
          </ac:spMkLst>
        </pc:spChg>
      </pc:sldChg>
      <pc:sldChg chg="addSp delSp modSp add del mod setBg">
        <pc:chgData name="Supriyo Dey" userId="a2a512a07c96dcfc" providerId="LiveId" clId="{8D84C3C7-B5E8-4D8B-852C-4B48439385B5}" dt="2022-02-23T17:20:40.248" v="5158" actId="47"/>
        <pc:sldMkLst>
          <pc:docMk/>
          <pc:sldMk cId="1824405580" sldId="289"/>
        </pc:sldMkLst>
        <pc:spChg chg="del">
          <ac:chgData name="Supriyo Dey" userId="a2a512a07c96dcfc" providerId="LiveId" clId="{8D84C3C7-B5E8-4D8B-852C-4B48439385B5}" dt="2022-02-23T16:01:33.664" v="4601" actId="478"/>
          <ac:spMkLst>
            <pc:docMk/>
            <pc:sldMk cId="1824405580" sldId="289"/>
            <ac:spMk id="3" creationId="{6F04726B-B462-433E-B58E-15C15C7451F1}"/>
          </ac:spMkLst>
        </pc:spChg>
        <pc:spChg chg="del">
          <ac:chgData name="Supriyo Dey" userId="a2a512a07c96dcfc" providerId="LiveId" clId="{8D84C3C7-B5E8-4D8B-852C-4B48439385B5}" dt="2022-02-23T16:01:35.611" v="4602" actId="478"/>
          <ac:spMkLst>
            <pc:docMk/>
            <pc:sldMk cId="1824405580" sldId="289"/>
            <ac:spMk id="4" creationId="{A64D8560-6556-44C4-94DA-DE1F6B3F490E}"/>
          </ac:spMkLst>
        </pc:spChg>
        <pc:spChg chg="del">
          <ac:chgData name="Supriyo Dey" userId="a2a512a07c96dcfc" providerId="LiveId" clId="{8D84C3C7-B5E8-4D8B-852C-4B48439385B5}" dt="2022-02-23T16:01:37.601" v="4603" actId="478"/>
          <ac:spMkLst>
            <pc:docMk/>
            <pc:sldMk cId="1824405580" sldId="289"/>
            <ac:spMk id="5" creationId="{D7CC89EC-1A0D-4967-AC68-36CF8C677659}"/>
          </ac:spMkLst>
        </pc:spChg>
        <pc:spChg chg="del">
          <ac:chgData name="Supriyo Dey" userId="a2a512a07c96dcfc" providerId="LiveId" clId="{8D84C3C7-B5E8-4D8B-852C-4B48439385B5}" dt="2022-02-23T16:01:59.653" v="4614" actId="478"/>
          <ac:spMkLst>
            <pc:docMk/>
            <pc:sldMk cId="1824405580" sldId="289"/>
            <ac:spMk id="6" creationId="{EAEFC110-BD6F-46D9-970A-175AEC143330}"/>
          </ac:spMkLst>
        </pc:spChg>
        <pc:spChg chg="del">
          <ac:chgData name="Supriyo Dey" userId="a2a512a07c96dcfc" providerId="LiveId" clId="{8D84C3C7-B5E8-4D8B-852C-4B48439385B5}" dt="2022-02-23T16:01:53.889" v="4611" actId="478"/>
          <ac:spMkLst>
            <pc:docMk/>
            <pc:sldMk cId="1824405580" sldId="289"/>
            <ac:spMk id="7" creationId="{5A909216-58BE-4D4A-9859-9A6B17B03142}"/>
          </ac:spMkLst>
        </pc:spChg>
        <pc:spChg chg="del">
          <ac:chgData name="Supriyo Dey" userId="a2a512a07c96dcfc" providerId="LiveId" clId="{8D84C3C7-B5E8-4D8B-852C-4B48439385B5}" dt="2022-02-23T16:01:42.147" v="4605" actId="478"/>
          <ac:spMkLst>
            <pc:docMk/>
            <pc:sldMk cId="1824405580" sldId="289"/>
            <ac:spMk id="8" creationId="{ACFC72C6-EA88-4BA3-B9A4-74C9717C4DC6}"/>
          </ac:spMkLst>
        </pc:spChg>
        <pc:spChg chg="del">
          <ac:chgData name="Supriyo Dey" userId="a2a512a07c96dcfc" providerId="LiveId" clId="{8D84C3C7-B5E8-4D8B-852C-4B48439385B5}" dt="2022-02-23T16:01:46.155" v="4607" actId="478"/>
          <ac:spMkLst>
            <pc:docMk/>
            <pc:sldMk cId="1824405580" sldId="289"/>
            <ac:spMk id="9" creationId="{ADE474F3-93F3-4631-AF75-2C55B4AC172E}"/>
          </ac:spMkLst>
        </pc:spChg>
        <pc:spChg chg="del">
          <ac:chgData name="Supriyo Dey" userId="a2a512a07c96dcfc" providerId="LiveId" clId="{8D84C3C7-B5E8-4D8B-852C-4B48439385B5}" dt="2022-02-23T16:01:50.097" v="4609" actId="478"/>
          <ac:spMkLst>
            <pc:docMk/>
            <pc:sldMk cId="1824405580" sldId="289"/>
            <ac:spMk id="10" creationId="{97CC1763-BDAC-45BC-A2CA-CC2A86C28373}"/>
          </ac:spMkLst>
        </pc:spChg>
        <pc:spChg chg="add del mod">
          <ac:chgData name="Supriyo Dey" userId="a2a512a07c96dcfc" providerId="LiveId" clId="{8D84C3C7-B5E8-4D8B-852C-4B48439385B5}" dt="2022-02-23T16:14:35.737" v="4717" actId="21"/>
          <ac:spMkLst>
            <pc:docMk/>
            <pc:sldMk cId="1824405580" sldId="289"/>
            <ac:spMk id="11" creationId="{0BEF3CF1-09EA-4440-8923-247D046A8405}"/>
          </ac:spMkLst>
        </pc:spChg>
        <pc:spChg chg="add mod">
          <ac:chgData name="Supriyo Dey" userId="a2a512a07c96dcfc" providerId="LiveId" clId="{8D84C3C7-B5E8-4D8B-852C-4B48439385B5}" dt="2022-02-23T16:06:32.948" v="4640"/>
          <ac:spMkLst>
            <pc:docMk/>
            <pc:sldMk cId="1824405580" sldId="289"/>
            <ac:spMk id="13" creationId="{260D0E3F-9026-433E-A9A2-C9761A2C5CA9}"/>
          </ac:spMkLst>
        </pc:spChg>
        <pc:spChg chg="add del mod">
          <ac:chgData name="Supriyo Dey" userId="a2a512a07c96dcfc" providerId="LiveId" clId="{8D84C3C7-B5E8-4D8B-852C-4B48439385B5}" dt="2022-02-23T16:06:42.156" v="4643"/>
          <ac:spMkLst>
            <pc:docMk/>
            <pc:sldMk cId="1824405580" sldId="289"/>
            <ac:spMk id="14" creationId="{72129141-C4FE-4EF4-B0E7-D248B868D8CF}"/>
          </ac:spMkLst>
        </pc:spChg>
        <pc:spChg chg="add mod">
          <ac:chgData name="Supriyo Dey" userId="a2a512a07c96dcfc" providerId="LiveId" clId="{8D84C3C7-B5E8-4D8B-852C-4B48439385B5}" dt="2022-02-23T16:07:14.215" v="4652" actId="1076"/>
          <ac:spMkLst>
            <pc:docMk/>
            <pc:sldMk cId="1824405580" sldId="289"/>
            <ac:spMk id="15" creationId="{520A852C-518A-4D46-8AD9-83C7ED07F6C3}"/>
          </ac:spMkLst>
        </pc:spChg>
        <pc:spChg chg="add mod">
          <ac:chgData name="Supriyo Dey" userId="a2a512a07c96dcfc" providerId="LiveId" clId="{8D84C3C7-B5E8-4D8B-852C-4B48439385B5}" dt="2022-02-23T16:12:42.727" v="4693" actId="1076"/>
          <ac:spMkLst>
            <pc:docMk/>
            <pc:sldMk cId="1824405580" sldId="289"/>
            <ac:spMk id="17" creationId="{4A4D15A1-93A0-4BE0-8BD0-ED0C1C689A5E}"/>
          </ac:spMkLst>
        </pc:spChg>
        <pc:spChg chg="add mod">
          <ac:chgData name="Supriyo Dey" userId="a2a512a07c96dcfc" providerId="LiveId" clId="{8D84C3C7-B5E8-4D8B-852C-4B48439385B5}" dt="2022-02-23T16:50:55.299" v="4760" actId="1076"/>
          <ac:spMkLst>
            <pc:docMk/>
            <pc:sldMk cId="1824405580" sldId="289"/>
            <ac:spMk id="18" creationId="{AA833BC0-92F4-4363-9AE4-8D3F47643E26}"/>
          </ac:spMkLst>
        </pc:spChg>
        <pc:spChg chg="add mod">
          <ac:chgData name="Supriyo Dey" userId="a2a512a07c96dcfc" providerId="LiveId" clId="{8D84C3C7-B5E8-4D8B-852C-4B48439385B5}" dt="2022-02-23T16:12:50.655" v="4695" actId="1076"/>
          <ac:spMkLst>
            <pc:docMk/>
            <pc:sldMk cId="1824405580" sldId="289"/>
            <ac:spMk id="22" creationId="{F9F4FD6F-F861-4664-83D7-41852A5024CF}"/>
          </ac:spMkLst>
        </pc:spChg>
        <pc:spChg chg="add mod">
          <ac:chgData name="Supriyo Dey" userId="a2a512a07c96dcfc" providerId="LiveId" clId="{8D84C3C7-B5E8-4D8B-852C-4B48439385B5}" dt="2022-02-23T16:50:49.128" v="4759" actId="1076"/>
          <ac:spMkLst>
            <pc:docMk/>
            <pc:sldMk cId="1824405580" sldId="289"/>
            <ac:spMk id="24" creationId="{3C0E6A47-5514-4AA2-B428-7E881309B828}"/>
          </ac:spMkLst>
        </pc:spChg>
        <pc:spChg chg="add mod">
          <ac:chgData name="Supriyo Dey" userId="a2a512a07c96dcfc" providerId="LiveId" clId="{8D84C3C7-B5E8-4D8B-852C-4B48439385B5}" dt="2022-02-23T16:50:07.433" v="4752" actId="1076"/>
          <ac:spMkLst>
            <pc:docMk/>
            <pc:sldMk cId="1824405580" sldId="289"/>
            <ac:spMk id="26" creationId="{05CB4D24-AE78-4C35-91DB-FE84410F4419}"/>
          </ac:spMkLst>
        </pc:spChg>
        <pc:spChg chg="add mod">
          <ac:chgData name="Supriyo Dey" userId="a2a512a07c96dcfc" providerId="LiveId" clId="{8D84C3C7-B5E8-4D8B-852C-4B48439385B5}" dt="2022-02-23T16:53:04.194" v="4796" actId="1076"/>
          <ac:spMkLst>
            <pc:docMk/>
            <pc:sldMk cId="1824405580" sldId="289"/>
            <ac:spMk id="27" creationId="{F1A13E5B-4131-49F8-8806-AB07329AC19D}"/>
          </ac:spMkLst>
        </pc:spChg>
        <pc:spChg chg="add del mod">
          <ac:chgData name="Supriyo Dey" userId="a2a512a07c96dcfc" providerId="LiveId" clId="{8D84C3C7-B5E8-4D8B-852C-4B48439385B5}" dt="2022-02-23T16:15:00.848" v="4719" actId="21"/>
          <ac:spMkLst>
            <pc:docMk/>
            <pc:sldMk cId="1824405580" sldId="289"/>
            <ac:spMk id="30" creationId="{D197B13A-7333-4834-817B-888C8D7DA08E}"/>
          </ac:spMkLst>
        </pc:spChg>
        <pc:spChg chg="add del mod">
          <ac:chgData name="Supriyo Dey" userId="a2a512a07c96dcfc" providerId="LiveId" clId="{8D84C3C7-B5E8-4D8B-852C-4B48439385B5}" dt="2022-02-23T16:15:05.450" v="4721" actId="21"/>
          <ac:spMkLst>
            <pc:docMk/>
            <pc:sldMk cId="1824405580" sldId="289"/>
            <ac:spMk id="31" creationId="{237A225A-691B-478C-B488-14E93E76BA2A}"/>
          </ac:spMkLst>
        </pc:spChg>
        <pc:spChg chg="add mod">
          <ac:chgData name="Supriyo Dey" userId="a2a512a07c96dcfc" providerId="LiveId" clId="{8D84C3C7-B5E8-4D8B-852C-4B48439385B5}" dt="2022-02-23T16:15:53.647" v="4726" actId="1076"/>
          <ac:spMkLst>
            <pc:docMk/>
            <pc:sldMk cId="1824405580" sldId="289"/>
            <ac:spMk id="32" creationId="{88F02B88-E26A-4908-B9BD-EEB49172B253}"/>
          </ac:spMkLst>
        </pc:spChg>
        <pc:spChg chg="add del mod">
          <ac:chgData name="Supriyo Dey" userId="a2a512a07c96dcfc" providerId="LiveId" clId="{8D84C3C7-B5E8-4D8B-852C-4B48439385B5}" dt="2022-02-23T16:15:17.875" v="4724"/>
          <ac:spMkLst>
            <pc:docMk/>
            <pc:sldMk cId="1824405580" sldId="289"/>
            <ac:spMk id="33" creationId="{31CA41C3-A613-40A1-B2BF-1C0C3051C24C}"/>
          </ac:spMkLst>
        </pc:spChg>
        <pc:spChg chg="add mod">
          <ac:chgData name="Supriyo Dey" userId="a2a512a07c96dcfc" providerId="LiveId" clId="{8D84C3C7-B5E8-4D8B-852C-4B48439385B5}" dt="2022-02-23T16:52:12.726" v="4780" actId="404"/>
          <ac:spMkLst>
            <pc:docMk/>
            <pc:sldMk cId="1824405580" sldId="289"/>
            <ac:spMk id="34" creationId="{A8B2F157-97BA-41A3-9FB5-F2A0418C580B}"/>
          </ac:spMkLst>
        </pc:spChg>
        <pc:spChg chg="add mod">
          <ac:chgData name="Supriyo Dey" userId="a2a512a07c96dcfc" providerId="LiveId" clId="{8D84C3C7-B5E8-4D8B-852C-4B48439385B5}" dt="2022-02-23T16:51:31.147" v="4765" actId="1076"/>
          <ac:spMkLst>
            <pc:docMk/>
            <pc:sldMk cId="1824405580" sldId="289"/>
            <ac:spMk id="35" creationId="{565695BA-24BF-414B-BF67-8EE4E2D9A36A}"/>
          </ac:spMkLst>
        </pc:spChg>
        <pc:spChg chg="add mod">
          <ac:chgData name="Supriyo Dey" userId="a2a512a07c96dcfc" providerId="LiveId" clId="{8D84C3C7-B5E8-4D8B-852C-4B48439385B5}" dt="2022-02-23T16:53:10.580" v="4797" actId="1076"/>
          <ac:spMkLst>
            <pc:docMk/>
            <pc:sldMk cId="1824405580" sldId="289"/>
            <ac:spMk id="36" creationId="{2E2BA7FF-9C7E-44D6-8CAE-773E93C099DE}"/>
          </ac:spMkLst>
        </pc:spChg>
        <pc:spChg chg="add mod">
          <ac:chgData name="Supriyo Dey" userId="a2a512a07c96dcfc" providerId="LiveId" clId="{8D84C3C7-B5E8-4D8B-852C-4B48439385B5}" dt="2022-02-23T16:53:43.598" v="4801" actId="1076"/>
          <ac:spMkLst>
            <pc:docMk/>
            <pc:sldMk cId="1824405580" sldId="289"/>
            <ac:spMk id="37" creationId="{5BEC0AD3-7FCE-45E4-8707-BCA5C4659F1D}"/>
          </ac:spMkLst>
        </pc:spChg>
        <pc:spChg chg="add mod">
          <ac:chgData name="Supriyo Dey" userId="a2a512a07c96dcfc" providerId="LiveId" clId="{8D84C3C7-B5E8-4D8B-852C-4B48439385B5}" dt="2022-02-23T16:54:32.785" v="4808" actId="14100"/>
          <ac:spMkLst>
            <pc:docMk/>
            <pc:sldMk cId="1824405580" sldId="289"/>
            <ac:spMk id="38" creationId="{872968AB-4706-406D-A1EE-F23135D4E3B5}"/>
          </ac:spMkLst>
        </pc:spChg>
        <pc:spChg chg="add del mod">
          <ac:chgData name="Supriyo Dey" userId="a2a512a07c96dcfc" providerId="LiveId" clId="{8D84C3C7-B5E8-4D8B-852C-4B48439385B5}" dt="2022-02-23T17:08:39.109" v="4963"/>
          <ac:spMkLst>
            <pc:docMk/>
            <pc:sldMk cId="1824405580" sldId="289"/>
            <ac:spMk id="39" creationId="{9C009640-BFD4-4612-A994-DE5F2FFD0C61}"/>
          </ac:spMkLst>
        </pc:spChg>
        <pc:picChg chg="add del mod">
          <ac:chgData name="Supriyo Dey" userId="a2a512a07c96dcfc" providerId="LiveId" clId="{8D84C3C7-B5E8-4D8B-852C-4B48439385B5}" dt="2022-02-23T17:08:13.245" v="4960" actId="478"/>
          <ac:picMkLst>
            <pc:docMk/>
            <pc:sldMk cId="1824405580" sldId="289"/>
            <ac:picMk id="1026" creationId="{B6377BC8-B8E7-476B-AE74-1CAEBF748104}"/>
          </ac:picMkLst>
        </pc:picChg>
        <pc:cxnChg chg="del mod">
          <ac:chgData name="Supriyo Dey" userId="a2a512a07c96dcfc" providerId="LiveId" clId="{8D84C3C7-B5E8-4D8B-852C-4B48439385B5}" dt="2022-02-23T16:01:40.117" v="4604" actId="478"/>
          <ac:cxnSpMkLst>
            <pc:docMk/>
            <pc:sldMk cId="1824405580" sldId="289"/>
            <ac:cxnSpMk id="12" creationId="{8BE23B93-3A3D-40C9-B485-EF016E35A3F4}"/>
          </ac:cxnSpMkLst>
        </pc:cxnChg>
        <pc:cxnChg chg="del">
          <ac:chgData name="Supriyo Dey" userId="a2a512a07c96dcfc" providerId="LiveId" clId="{8D84C3C7-B5E8-4D8B-852C-4B48439385B5}" dt="2022-02-23T16:01:44.222" v="4606" actId="478"/>
          <ac:cxnSpMkLst>
            <pc:docMk/>
            <pc:sldMk cId="1824405580" sldId="289"/>
            <ac:cxnSpMk id="16" creationId="{89AF7CA9-4CC2-4A86-8A54-0926CC8FAA7A}"/>
          </ac:cxnSpMkLst>
        </pc:cxnChg>
        <pc:cxnChg chg="del">
          <ac:chgData name="Supriyo Dey" userId="a2a512a07c96dcfc" providerId="LiveId" clId="{8D84C3C7-B5E8-4D8B-852C-4B48439385B5}" dt="2022-02-23T16:01:47.906" v="4608" actId="478"/>
          <ac:cxnSpMkLst>
            <pc:docMk/>
            <pc:sldMk cId="1824405580" sldId="289"/>
            <ac:cxnSpMk id="23" creationId="{9F60D36C-D80F-430E-9D45-C2E0F6B24836}"/>
          </ac:cxnSpMkLst>
        </pc:cxnChg>
        <pc:cxnChg chg="del mod">
          <ac:chgData name="Supriyo Dey" userId="a2a512a07c96dcfc" providerId="LiveId" clId="{8D84C3C7-B5E8-4D8B-852C-4B48439385B5}" dt="2022-02-23T16:01:52.053" v="4610" actId="478"/>
          <ac:cxnSpMkLst>
            <pc:docMk/>
            <pc:sldMk cId="1824405580" sldId="289"/>
            <ac:cxnSpMk id="25" creationId="{A4AC18EC-A4D6-47AC-95F8-D992A06B3FF3}"/>
          </ac:cxnSpMkLst>
        </pc:cxnChg>
        <pc:cxnChg chg="del mod">
          <ac:chgData name="Supriyo Dey" userId="a2a512a07c96dcfc" providerId="LiveId" clId="{8D84C3C7-B5E8-4D8B-852C-4B48439385B5}" dt="2022-02-23T16:01:55.796" v="4612" actId="478"/>
          <ac:cxnSpMkLst>
            <pc:docMk/>
            <pc:sldMk cId="1824405580" sldId="289"/>
            <ac:cxnSpMk id="28" creationId="{06EF81D6-3860-48D2-9A9C-D9FC62A84255}"/>
          </ac:cxnSpMkLst>
        </pc:cxnChg>
        <pc:cxnChg chg="del">
          <ac:chgData name="Supriyo Dey" userId="a2a512a07c96dcfc" providerId="LiveId" clId="{8D84C3C7-B5E8-4D8B-852C-4B48439385B5}" dt="2022-02-23T16:01:57.931" v="4613" actId="478"/>
          <ac:cxnSpMkLst>
            <pc:docMk/>
            <pc:sldMk cId="1824405580" sldId="289"/>
            <ac:cxnSpMk id="29" creationId="{28E3ED7E-5804-4822-9E74-888D0F4CBF0B}"/>
          </ac:cxnSpMkLst>
        </pc:cxn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85C2721-D9CE-46ED-811D-D7BC7531C56D}" type="datetimeFigureOut">
              <a:rPr lang="en-IN" smtClean="0"/>
              <a:t>08-06-2024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DD76914-4895-4245-991B-7F0F60DC4F88}" type="slidenum">
              <a:rPr lang="en-IN" smtClean="0"/>
              <a:t>‹#›</a:t>
            </a:fld>
            <a:endParaRPr lang="en-IN"/>
          </a:p>
        </p:txBody>
      </p:sp>
    </p:spTree>
    <p:extLst>
      <p:ext uri="{BB962C8B-B14F-4D97-AF65-F5344CB8AC3E}">
        <p14:creationId xmlns:p14="http://schemas.microsoft.com/office/powerpoint/2010/main" val="19164494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708a6ee8a1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708a6ee8a1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26F4658-6EE3-4485-9156-CF84413E4EED}" type="datetimeFigureOut">
              <a:rPr lang="en-IN" smtClean="0"/>
              <a:t>08-06-2024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18AFE06-D766-4D40-AF03-4E8957A7F968}" type="slidenum">
              <a:rPr lang="en-IN" smtClean="0"/>
              <a:t>‹#›</a:t>
            </a:fld>
            <a:endParaRPr lang="en-IN"/>
          </a:p>
        </p:txBody>
      </p:sp>
    </p:spTree>
    <p:extLst>
      <p:ext uri="{BB962C8B-B14F-4D97-AF65-F5344CB8AC3E}">
        <p14:creationId xmlns:p14="http://schemas.microsoft.com/office/powerpoint/2010/main" val="38596247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26F4658-6EE3-4485-9156-CF84413E4EED}" type="datetimeFigureOut">
              <a:rPr lang="en-IN" smtClean="0"/>
              <a:t>08-06-2024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18AFE06-D766-4D40-AF03-4E8957A7F968}" type="slidenum">
              <a:rPr lang="en-IN" smtClean="0"/>
              <a:t>‹#›</a:t>
            </a:fld>
            <a:endParaRPr lang="en-IN"/>
          </a:p>
        </p:txBody>
      </p:sp>
    </p:spTree>
    <p:extLst>
      <p:ext uri="{BB962C8B-B14F-4D97-AF65-F5344CB8AC3E}">
        <p14:creationId xmlns:p14="http://schemas.microsoft.com/office/powerpoint/2010/main" val="22716828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26F4658-6EE3-4485-9156-CF84413E4EED}" type="datetimeFigureOut">
              <a:rPr lang="en-IN" smtClean="0"/>
              <a:t>08-06-2024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18AFE06-D766-4D40-AF03-4E8957A7F968}" type="slidenum">
              <a:rPr lang="en-IN" smtClean="0"/>
              <a:t>‹#›</a:t>
            </a:fld>
            <a:endParaRPr lang="en-IN"/>
          </a:p>
        </p:txBody>
      </p:sp>
    </p:spTree>
    <p:extLst>
      <p:ext uri="{BB962C8B-B14F-4D97-AF65-F5344CB8AC3E}">
        <p14:creationId xmlns:p14="http://schemas.microsoft.com/office/powerpoint/2010/main" val="21923627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C26F4658-6EE3-4485-9156-CF84413E4EED}" type="datetimeFigureOut">
              <a:rPr lang="en-IN" smtClean="0"/>
              <a:t>08-06-2024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18AFE06-D766-4D40-AF03-4E8957A7F968}" type="slidenum">
              <a:rPr lang="en-IN" smtClean="0"/>
              <a:t>‹#›</a:t>
            </a:fld>
            <a:endParaRPr lang="en-IN"/>
          </a:p>
        </p:txBody>
      </p:sp>
    </p:spTree>
    <p:extLst>
      <p:ext uri="{BB962C8B-B14F-4D97-AF65-F5344CB8AC3E}">
        <p14:creationId xmlns:p14="http://schemas.microsoft.com/office/powerpoint/2010/main" val="190083494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C26F4658-6EE3-4485-9156-CF84413E4EED}" type="datetimeFigureOut">
              <a:rPr lang="en-IN" smtClean="0"/>
              <a:t>08-06-2024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18AFE06-D766-4D40-AF03-4E8957A7F968}" type="slidenum">
              <a:rPr lang="en-IN" smtClean="0"/>
              <a:t>‹#›</a:t>
            </a:fld>
            <a:endParaRPr lang="en-IN"/>
          </a:p>
        </p:txBody>
      </p:sp>
    </p:spTree>
    <p:extLst>
      <p:ext uri="{BB962C8B-B14F-4D97-AF65-F5344CB8AC3E}">
        <p14:creationId xmlns:p14="http://schemas.microsoft.com/office/powerpoint/2010/main" val="329750200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26F4658-6EE3-4485-9156-CF84413E4EED}" type="datetimeFigureOut">
              <a:rPr lang="en-IN" smtClean="0"/>
              <a:t>08-06-2024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18AFE06-D766-4D40-AF03-4E8957A7F968}" type="slidenum">
              <a:rPr lang="en-IN" smtClean="0"/>
              <a:t>‹#›</a:t>
            </a:fld>
            <a:endParaRPr lang="en-IN"/>
          </a:p>
        </p:txBody>
      </p:sp>
    </p:spTree>
    <p:extLst>
      <p:ext uri="{BB962C8B-B14F-4D97-AF65-F5344CB8AC3E}">
        <p14:creationId xmlns:p14="http://schemas.microsoft.com/office/powerpoint/2010/main" val="296969787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26F4658-6EE3-4485-9156-CF84413E4EED}" type="datetimeFigureOut">
              <a:rPr lang="en-IN" smtClean="0"/>
              <a:t>08-06-2024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18AFE06-D766-4D40-AF03-4E8957A7F968}" type="slidenum">
              <a:rPr lang="en-IN" smtClean="0"/>
              <a:t>‹#›</a:t>
            </a:fld>
            <a:endParaRPr lang="en-IN"/>
          </a:p>
        </p:txBody>
      </p:sp>
    </p:spTree>
    <p:extLst>
      <p:ext uri="{BB962C8B-B14F-4D97-AF65-F5344CB8AC3E}">
        <p14:creationId xmlns:p14="http://schemas.microsoft.com/office/powerpoint/2010/main" val="424519040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26F4658-6EE3-4485-9156-CF84413E4EED}" type="datetimeFigureOut">
              <a:rPr lang="en-IN" smtClean="0"/>
              <a:t>08-06-2024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18AFE06-D766-4D40-AF03-4E8957A7F968}" type="slidenum">
              <a:rPr lang="en-IN" smtClean="0"/>
              <a:t>‹#›</a:t>
            </a:fld>
            <a:endParaRPr lang="en-IN"/>
          </a:p>
        </p:txBody>
      </p:sp>
    </p:spTree>
    <p:extLst>
      <p:ext uri="{BB962C8B-B14F-4D97-AF65-F5344CB8AC3E}">
        <p14:creationId xmlns:p14="http://schemas.microsoft.com/office/powerpoint/2010/main" val="369720551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26F4658-6EE3-4485-9156-CF84413E4EED}" type="datetimeFigureOut">
              <a:rPr lang="en-IN" smtClean="0"/>
              <a:t>08-06-2024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18AFE06-D766-4D40-AF03-4E8957A7F968}" type="slidenum">
              <a:rPr lang="en-IN" smtClean="0"/>
              <a:t>‹#›</a:t>
            </a:fld>
            <a:endParaRPr lang="en-IN"/>
          </a:p>
        </p:txBody>
      </p:sp>
    </p:spTree>
    <p:extLst>
      <p:ext uri="{BB962C8B-B14F-4D97-AF65-F5344CB8AC3E}">
        <p14:creationId xmlns:p14="http://schemas.microsoft.com/office/powerpoint/2010/main" val="34744754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26F4658-6EE3-4485-9156-CF84413E4EED}" type="datetimeFigureOut">
              <a:rPr lang="en-IN" smtClean="0"/>
              <a:t>08-06-2024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18AFE06-D766-4D40-AF03-4E8957A7F968}" type="slidenum">
              <a:rPr lang="en-IN" smtClean="0"/>
              <a:t>‹#›</a:t>
            </a:fld>
            <a:endParaRPr lang="en-IN"/>
          </a:p>
        </p:txBody>
      </p:sp>
    </p:spTree>
    <p:extLst>
      <p:ext uri="{BB962C8B-B14F-4D97-AF65-F5344CB8AC3E}">
        <p14:creationId xmlns:p14="http://schemas.microsoft.com/office/powerpoint/2010/main" val="5031751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26F4658-6EE3-4485-9156-CF84413E4EED}" type="datetimeFigureOut">
              <a:rPr lang="en-IN" smtClean="0"/>
              <a:t>08-06-2024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18AFE06-D766-4D40-AF03-4E8957A7F968}" type="slidenum">
              <a:rPr lang="en-IN" smtClean="0"/>
              <a:t>‹#›</a:t>
            </a:fld>
            <a:endParaRPr lang="en-IN"/>
          </a:p>
        </p:txBody>
      </p:sp>
    </p:spTree>
    <p:extLst>
      <p:ext uri="{BB962C8B-B14F-4D97-AF65-F5344CB8AC3E}">
        <p14:creationId xmlns:p14="http://schemas.microsoft.com/office/powerpoint/2010/main" val="32030960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26F4658-6EE3-4485-9156-CF84413E4EED}" type="datetimeFigureOut">
              <a:rPr lang="en-IN" smtClean="0"/>
              <a:t>08-06-2024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18AFE06-D766-4D40-AF03-4E8957A7F968}" type="slidenum">
              <a:rPr lang="en-IN" smtClean="0"/>
              <a:t>‹#›</a:t>
            </a:fld>
            <a:endParaRPr lang="en-IN"/>
          </a:p>
        </p:txBody>
      </p:sp>
    </p:spTree>
    <p:extLst>
      <p:ext uri="{BB962C8B-B14F-4D97-AF65-F5344CB8AC3E}">
        <p14:creationId xmlns:p14="http://schemas.microsoft.com/office/powerpoint/2010/main" val="11332430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26F4658-6EE3-4485-9156-CF84413E4EED}" type="datetimeFigureOut">
              <a:rPr lang="en-IN" smtClean="0"/>
              <a:t>08-06-2024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118AFE06-D766-4D40-AF03-4E8957A7F968}" type="slidenum">
              <a:rPr lang="en-IN" smtClean="0"/>
              <a:t>‹#›</a:t>
            </a:fld>
            <a:endParaRPr lang="en-IN"/>
          </a:p>
        </p:txBody>
      </p:sp>
    </p:spTree>
    <p:extLst>
      <p:ext uri="{BB962C8B-B14F-4D97-AF65-F5344CB8AC3E}">
        <p14:creationId xmlns:p14="http://schemas.microsoft.com/office/powerpoint/2010/main" val="1134954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26F4658-6EE3-4485-9156-CF84413E4EED}" type="datetimeFigureOut">
              <a:rPr lang="en-IN" smtClean="0"/>
              <a:t>08-06-2024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118AFE06-D766-4D40-AF03-4E8957A7F968}" type="slidenum">
              <a:rPr lang="en-IN" smtClean="0"/>
              <a:t>‹#›</a:t>
            </a:fld>
            <a:endParaRPr lang="en-IN"/>
          </a:p>
        </p:txBody>
      </p:sp>
    </p:spTree>
    <p:extLst>
      <p:ext uri="{BB962C8B-B14F-4D97-AF65-F5344CB8AC3E}">
        <p14:creationId xmlns:p14="http://schemas.microsoft.com/office/powerpoint/2010/main" val="39460168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26F4658-6EE3-4485-9156-CF84413E4EED}" type="datetimeFigureOut">
              <a:rPr lang="en-IN" smtClean="0"/>
              <a:t>08-06-2024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118AFE06-D766-4D40-AF03-4E8957A7F968}" type="slidenum">
              <a:rPr lang="en-IN" smtClean="0"/>
              <a:t>‹#›</a:t>
            </a:fld>
            <a:endParaRPr lang="en-IN"/>
          </a:p>
        </p:txBody>
      </p:sp>
    </p:spTree>
    <p:extLst>
      <p:ext uri="{BB962C8B-B14F-4D97-AF65-F5344CB8AC3E}">
        <p14:creationId xmlns:p14="http://schemas.microsoft.com/office/powerpoint/2010/main" val="11635833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26F4658-6EE3-4485-9156-CF84413E4EED}" type="datetimeFigureOut">
              <a:rPr lang="en-IN" smtClean="0"/>
              <a:t>08-06-2024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18AFE06-D766-4D40-AF03-4E8957A7F968}" type="slidenum">
              <a:rPr lang="en-IN" smtClean="0"/>
              <a:t>‹#›</a:t>
            </a:fld>
            <a:endParaRPr lang="en-IN"/>
          </a:p>
        </p:txBody>
      </p:sp>
    </p:spTree>
    <p:extLst>
      <p:ext uri="{BB962C8B-B14F-4D97-AF65-F5344CB8AC3E}">
        <p14:creationId xmlns:p14="http://schemas.microsoft.com/office/powerpoint/2010/main" val="10955260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399212" y="5883275"/>
            <a:ext cx="914400" cy="365125"/>
          </a:xfrm>
        </p:spPr>
        <p:txBody>
          <a:bodyPr/>
          <a:lstStyle/>
          <a:p>
            <a:fld id="{C26F4658-6EE3-4485-9156-CF84413E4EED}" type="datetimeFigureOut">
              <a:rPr lang="en-IN" smtClean="0"/>
              <a:t>08-06-2024</a:t>
            </a:fld>
            <a:endParaRPr lang="en-IN"/>
          </a:p>
        </p:txBody>
      </p:sp>
      <p:sp>
        <p:nvSpPr>
          <p:cNvPr id="6" name="Footer Placeholder 5"/>
          <p:cNvSpPr>
            <a:spLocks noGrp="1"/>
          </p:cNvSpPr>
          <p:nvPr>
            <p:ph type="ftr" sz="quarter" idx="11"/>
          </p:nvPr>
        </p:nvSpPr>
        <p:spPr>
          <a:xfrm>
            <a:off x="1141412" y="5883275"/>
            <a:ext cx="5105400" cy="365125"/>
          </a:xfrm>
        </p:spPr>
        <p:txBody>
          <a:bodyPr/>
          <a:lstStyle/>
          <a:p>
            <a:endParaRPr lang="en-IN"/>
          </a:p>
        </p:txBody>
      </p:sp>
      <p:sp>
        <p:nvSpPr>
          <p:cNvPr id="7" name="Slide Number Placeholder 6"/>
          <p:cNvSpPr>
            <a:spLocks noGrp="1"/>
          </p:cNvSpPr>
          <p:nvPr>
            <p:ph type="sldNum" sz="quarter" idx="12"/>
          </p:nvPr>
        </p:nvSpPr>
        <p:spPr>
          <a:xfrm>
            <a:off x="10742612" y="5883275"/>
            <a:ext cx="322567" cy="365125"/>
          </a:xfrm>
        </p:spPr>
        <p:txBody>
          <a:bodyPr/>
          <a:lstStyle/>
          <a:p>
            <a:fld id="{118AFE06-D766-4D40-AF03-4E8957A7F968}" type="slidenum">
              <a:rPr lang="en-IN" smtClean="0"/>
              <a:t>‹#›</a:t>
            </a:fld>
            <a:endParaRPr lang="en-IN"/>
          </a:p>
        </p:txBody>
      </p:sp>
    </p:spTree>
    <p:extLst>
      <p:ext uri="{BB962C8B-B14F-4D97-AF65-F5344CB8AC3E}">
        <p14:creationId xmlns:p14="http://schemas.microsoft.com/office/powerpoint/2010/main" val="12526244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C26F4658-6EE3-4485-9156-CF84413E4EED}" type="datetimeFigureOut">
              <a:rPr lang="en-IN" smtClean="0"/>
              <a:t>08-06-2024</a:t>
            </a:fld>
            <a:endParaRPr lang="en-IN"/>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IN"/>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118AFE06-D766-4D40-AF03-4E8957A7F968}" type="slidenum">
              <a:rPr lang="en-IN" smtClean="0"/>
              <a:t>‹#›</a:t>
            </a:fld>
            <a:endParaRPr lang="en-IN"/>
          </a:p>
        </p:txBody>
      </p:sp>
    </p:spTree>
    <p:extLst>
      <p:ext uri="{BB962C8B-B14F-4D97-AF65-F5344CB8AC3E}">
        <p14:creationId xmlns:p14="http://schemas.microsoft.com/office/powerpoint/2010/main" val="1746602305"/>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4.jp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slideLayout" Target="../slideLayouts/slideLayout7.xml"/><Relationship Id="rId1" Type="http://schemas.openxmlformats.org/officeDocument/2006/relationships/video" Target="https://www.youtube.com/embed/bhoim6czy1I?feature=oembed" TargetMode="External"/><Relationship Id="rId4" Type="http://schemas.openxmlformats.org/officeDocument/2006/relationships/image" Target="../media/image27.jpeg"/></Relationships>
</file>

<file path=ppt/slides/_rels/slide1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jpeg"/><Relationship Id="rId1" Type="http://schemas.openxmlformats.org/officeDocument/2006/relationships/slideLayout" Target="../slideLayouts/slideLayout7.xml"/><Relationship Id="rId5" Type="http://schemas.openxmlformats.org/officeDocument/2006/relationships/image" Target="../media/image34.png"/><Relationship Id="rId4" Type="http://schemas.openxmlformats.org/officeDocument/2006/relationships/image" Target="../media/image33.png"/></Relationships>
</file>

<file path=ppt/slides/_rels/slide18.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xml"/><Relationship Id="rId5" Type="http://schemas.openxmlformats.org/officeDocument/2006/relationships/image" Target="../media/image6.jpg"/><Relationship Id="rId4" Type="http://schemas.openxmlformats.org/officeDocument/2006/relationships/image" Target="../media/image5.jpeg"/></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microsoft.com/office/2017/06/relationships/model3d" Target="../media/model3d1.glb"/><Relationship Id="rId1" Type="http://schemas.openxmlformats.org/officeDocument/2006/relationships/slideLayout" Target="../slideLayouts/slideLayout7.xml"/><Relationship Id="rId5" Type="http://schemas.openxmlformats.org/officeDocument/2006/relationships/image" Target="../media/image38.png"/><Relationship Id="rId4" Type="http://schemas.openxmlformats.org/officeDocument/2006/relationships/image" Target="../media/image37.png"/></Relationships>
</file>

<file path=ppt/slides/_rels/slide21.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39.png"/><Relationship Id="rId1" Type="http://schemas.openxmlformats.org/officeDocument/2006/relationships/slideLayout" Target="../slideLayouts/slideLayout7.xml"/><Relationship Id="rId4" Type="http://schemas.openxmlformats.org/officeDocument/2006/relationships/image" Target="../media/image40.png"/></Relationships>
</file>

<file path=ppt/slides/_rels/slide2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2.xml"/><Relationship Id="rId1" Type="http://schemas.openxmlformats.org/officeDocument/2006/relationships/tags" Target="../tags/tag1.xml"/><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slideLayout" Target="../slideLayouts/slideLayout7.xml"/><Relationship Id="rId1" Type="http://schemas.openxmlformats.org/officeDocument/2006/relationships/tags" Target="../tags/tag2.xml"/></Relationships>
</file>

<file path=ppt/slides/_rels/slide6.xml.rels><?xml version="1.0" encoding="UTF-8" standalone="yes"?>
<Relationships xmlns="http://schemas.openxmlformats.org/package/2006/relationships"><Relationship Id="rId8" Type="http://schemas.openxmlformats.org/officeDocument/2006/relationships/image" Target="../media/image16.jpg"/><Relationship Id="rId3" Type="http://schemas.openxmlformats.org/officeDocument/2006/relationships/image" Target="../media/image11.jpg"/><Relationship Id="rId7" Type="http://schemas.openxmlformats.org/officeDocument/2006/relationships/image" Target="../media/image15.jpg"/><Relationship Id="rId2" Type="http://schemas.openxmlformats.org/officeDocument/2006/relationships/slideLayout" Target="../slideLayouts/slideLayout7.xml"/><Relationship Id="rId1" Type="http://schemas.openxmlformats.org/officeDocument/2006/relationships/tags" Target="../tags/tag3.xml"/><Relationship Id="rId6" Type="http://schemas.openxmlformats.org/officeDocument/2006/relationships/image" Target="../media/image14.jpg"/><Relationship Id="rId11" Type="http://schemas.openxmlformats.org/officeDocument/2006/relationships/image" Target="../media/image18.jpg"/><Relationship Id="rId5" Type="http://schemas.openxmlformats.org/officeDocument/2006/relationships/image" Target="../media/image13.jpg"/><Relationship Id="rId10" Type="http://schemas.microsoft.com/office/2007/relationships/hdphoto" Target="../media/hdphoto1.wdp"/><Relationship Id="rId4" Type="http://schemas.openxmlformats.org/officeDocument/2006/relationships/image" Target="../media/image12.jpg"/><Relationship Id="rId9" Type="http://schemas.openxmlformats.org/officeDocument/2006/relationships/image" Target="../media/image17.png"/></Relationships>
</file>

<file path=ppt/slides/_rels/slide7.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7.xml"/><Relationship Id="rId4" Type="http://schemas.openxmlformats.org/officeDocument/2006/relationships/image" Target="../media/image22.jpeg"/></Relationships>
</file>

<file path=ppt/slides/_rels/slide9.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pic>
        <p:nvPicPr>
          <p:cNvPr id="104" name="Google Shape;104;p24"/>
          <p:cNvPicPr preferRelativeResize="0"/>
          <p:nvPr/>
        </p:nvPicPr>
        <p:blipFill rotWithShape="1">
          <a:blip r:embed="rId3">
            <a:alphaModFix/>
          </a:blip>
          <a:srcRect l="6664" t="4858" r="6220" b="5495"/>
          <a:stretch/>
        </p:blipFill>
        <p:spPr>
          <a:xfrm>
            <a:off x="6856417" y="454407"/>
            <a:ext cx="5451197" cy="6180073"/>
          </a:xfrm>
          <a:prstGeom prst="rect">
            <a:avLst/>
          </a:prstGeom>
          <a:noFill/>
          <a:ln>
            <a:noFill/>
          </a:ln>
        </p:spPr>
      </p:pic>
      <p:sp>
        <p:nvSpPr>
          <p:cNvPr id="3" name="TextBox 2">
            <a:extLst>
              <a:ext uri="{FF2B5EF4-FFF2-40B4-BE49-F238E27FC236}">
                <a16:creationId xmlns:a16="http://schemas.microsoft.com/office/drawing/2014/main" id="{27EBFF46-C266-47E1-AC17-35DAA305FF30}"/>
              </a:ext>
            </a:extLst>
          </p:cNvPr>
          <p:cNvSpPr txBox="1"/>
          <p:nvPr/>
        </p:nvSpPr>
        <p:spPr>
          <a:xfrm>
            <a:off x="492059" y="454407"/>
            <a:ext cx="5917325" cy="1009187"/>
          </a:xfrm>
          <a:prstGeom prst="rect">
            <a:avLst/>
          </a:prstGeom>
          <a:noFill/>
        </p:spPr>
        <p:txBody>
          <a:bodyPr wrap="square" rtlCol="0">
            <a:spAutoFit/>
          </a:bodyPr>
          <a:lstStyle/>
          <a:p>
            <a:pPr algn="ctr"/>
            <a:r>
              <a:rPr lang="en-IN" sz="3600" b="1" u="sng" dirty="0">
                <a:effectLst>
                  <a:outerShdw blurRad="38100" dist="38100" dir="2700000" algn="tl">
                    <a:srgbClr val="000000">
                      <a:alpha val="43137"/>
                    </a:srgbClr>
                  </a:outerShdw>
                </a:effectLst>
              </a:rPr>
              <a:t>ESD PROJECT</a:t>
            </a:r>
          </a:p>
          <a:p>
            <a:pPr algn="ctr">
              <a:lnSpc>
                <a:spcPct val="150000"/>
              </a:lnSpc>
            </a:pPr>
            <a:r>
              <a:rPr lang="en-IN" b="1" dirty="0">
                <a:effectLst>
                  <a:outerShdw blurRad="38100" dist="38100" dir="2700000" algn="tl">
                    <a:srgbClr val="000000">
                      <a:alpha val="43137"/>
                    </a:srgbClr>
                  </a:outerShdw>
                </a:effectLst>
              </a:rPr>
              <a:t>( SECURITY, SAFETY &amp; SURVEILLANCE )</a:t>
            </a:r>
          </a:p>
        </p:txBody>
      </p:sp>
      <p:sp>
        <p:nvSpPr>
          <p:cNvPr id="4" name="TextBox 3">
            <a:extLst>
              <a:ext uri="{FF2B5EF4-FFF2-40B4-BE49-F238E27FC236}">
                <a16:creationId xmlns:a16="http://schemas.microsoft.com/office/drawing/2014/main" id="{CB8E659C-A094-4B84-A82C-0B57B18C5E34}"/>
              </a:ext>
            </a:extLst>
          </p:cNvPr>
          <p:cNvSpPr txBox="1"/>
          <p:nvPr/>
        </p:nvSpPr>
        <p:spPr>
          <a:xfrm>
            <a:off x="0" y="2028616"/>
            <a:ext cx="7085374" cy="2800767"/>
          </a:xfrm>
          <a:prstGeom prst="rect">
            <a:avLst/>
          </a:prstGeom>
          <a:noFill/>
          <a:ln>
            <a:noFill/>
          </a:ln>
        </p:spPr>
        <p:style>
          <a:lnRef idx="0">
            <a:scrgbClr r="0" g="0" b="0"/>
          </a:lnRef>
          <a:fillRef idx="0">
            <a:scrgbClr r="0" g="0" b="0"/>
          </a:fillRef>
          <a:effectRef idx="0">
            <a:scrgbClr r="0" g="0" b="0"/>
          </a:effectRef>
          <a:fontRef idx="minor">
            <a:schemeClr val="accent3"/>
          </a:fontRef>
        </p:style>
        <p:txBody>
          <a:bodyPr wrap="square" rtlCol="0">
            <a:spAutoFit/>
            <a:scene3d>
              <a:camera prst="orthographicFront"/>
              <a:lightRig rig="threePt" dir="t"/>
            </a:scene3d>
            <a:sp3d extrusionH="57150">
              <a:bevelT h="25400" prst="softRound"/>
            </a:sp3d>
          </a:bodyPr>
          <a:lstStyle/>
          <a:p>
            <a:pPr algn="ctr"/>
            <a:r>
              <a:rPr lang="en-IN" sz="4400" u="sng" dirty="0">
                <a:ln w="0">
                  <a:solidFill>
                    <a:schemeClr val="tx1"/>
                  </a:solidFill>
                </a:ln>
                <a:solidFill>
                  <a:schemeClr val="tx1"/>
                </a:solidFill>
                <a:effectLst>
                  <a:outerShdw blurRad="38100" dist="19050" dir="2700000" algn="tl" rotWithShape="0">
                    <a:schemeClr val="dk1">
                      <a:alpha val="40000"/>
                    </a:schemeClr>
                  </a:outerShdw>
                </a:effectLst>
                <a:latin typeface="Algerian" panose="04020705040A02060702" pitchFamily="82" charset="0"/>
              </a:rPr>
              <a:t>SAFETY  AND  SECURITY OF  THE  ATM  PROCESS WITH  BIOMETRIC APPLICATIONS</a:t>
            </a:r>
          </a:p>
        </p:txBody>
      </p:sp>
      <p:sp>
        <p:nvSpPr>
          <p:cNvPr id="5" name="TextBox 4">
            <a:extLst>
              <a:ext uri="{FF2B5EF4-FFF2-40B4-BE49-F238E27FC236}">
                <a16:creationId xmlns:a16="http://schemas.microsoft.com/office/drawing/2014/main" id="{96FA5B22-DEC8-4020-BDB8-1F80562D0E30}"/>
              </a:ext>
            </a:extLst>
          </p:cNvPr>
          <p:cNvSpPr txBox="1"/>
          <p:nvPr/>
        </p:nvSpPr>
        <p:spPr>
          <a:xfrm>
            <a:off x="2161803" y="5557885"/>
            <a:ext cx="2577837" cy="584775"/>
          </a:xfrm>
          <a:prstGeom prst="rect">
            <a:avLst/>
          </a:prstGeom>
          <a:noFill/>
        </p:spPr>
        <p:txBody>
          <a:bodyPr wrap="square" rtlCol="0">
            <a:spAutoFit/>
          </a:bodyPr>
          <a:lstStyle/>
          <a:p>
            <a:r>
              <a:rPr lang="en-IN" sz="3200" b="1" dirty="0">
                <a:effectLst>
                  <a:outerShdw blurRad="38100" dist="38100" dir="2700000" algn="tl">
                    <a:srgbClr val="000000">
                      <a:alpha val="43137"/>
                    </a:srgbClr>
                  </a:outerShdw>
                </a:effectLst>
              </a:rPr>
              <a:t>YEAR - 2022</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pattFill prst="pct70">
          <a:fgClr>
            <a:schemeClr val="bg2">
              <a:lumMod val="20000"/>
              <a:lumOff val="80000"/>
            </a:schemeClr>
          </a:fgClr>
          <a:bgClr>
            <a:schemeClr val="bg1"/>
          </a:bgClr>
        </a:pattFill>
        <a:effectLst/>
      </p:bgPr>
    </p:bg>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AA4B5826-801C-4227-93EA-B9FD8AFC0898}"/>
              </a:ext>
            </a:extLst>
          </p:cNvPr>
          <p:cNvSpPr/>
          <p:nvPr/>
        </p:nvSpPr>
        <p:spPr>
          <a:xfrm>
            <a:off x="283779" y="240430"/>
            <a:ext cx="11589907" cy="608661"/>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IN" sz="3200" b="1" u="sng" dirty="0"/>
              <a:t>Fingerprint based ATM Machine </a:t>
            </a:r>
          </a:p>
        </p:txBody>
      </p:sp>
      <p:pic>
        <p:nvPicPr>
          <p:cNvPr id="23" name="Picture 22">
            <a:extLst>
              <a:ext uri="{FF2B5EF4-FFF2-40B4-BE49-F238E27FC236}">
                <a16:creationId xmlns:a16="http://schemas.microsoft.com/office/drawing/2014/main" id="{B5B31FD0-FAF9-47D7-8EF6-364F129B3B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118" y="1592494"/>
            <a:ext cx="5743668" cy="4404585"/>
          </a:xfrm>
          <a:prstGeom prst="rect">
            <a:avLst/>
          </a:prstGeom>
          <a:ln>
            <a:noFill/>
          </a:ln>
          <a:effectLst>
            <a:softEdge rad="112500"/>
          </a:effectLst>
        </p:spPr>
      </p:pic>
      <p:pic>
        <p:nvPicPr>
          <p:cNvPr id="26" name="Picture 25">
            <a:extLst>
              <a:ext uri="{FF2B5EF4-FFF2-40B4-BE49-F238E27FC236}">
                <a16:creationId xmlns:a16="http://schemas.microsoft.com/office/drawing/2014/main" id="{0E3618E5-42E1-43F7-8CFF-820C737B48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52786" y="1664414"/>
            <a:ext cx="6213963" cy="4332666"/>
          </a:xfrm>
          <a:prstGeom prst="rect">
            <a:avLst/>
          </a:prstGeom>
          <a:ln>
            <a:noFill/>
          </a:ln>
          <a:effectLst>
            <a:softEdge rad="112500"/>
          </a:effectLst>
        </p:spPr>
      </p:pic>
    </p:spTree>
    <p:extLst>
      <p:ext uri="{BB962C8B-B14F-4D97-AF65-F5344CB8AC3E}">
        <p14:creationId xmlns:p14="http://schemas.microsoft.com/office/powerpoint/2010/main" val="2809614656"/>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1" presetClass="entr" presetSubtype="1" fill="hold" nodeType="after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wheel(1)">
                                      <p:cBhvr>
                                        <p:cTn id="13" dur="2000"/>
                                        <p:tgtEl>
                                          <p:spTgt spid="23"/>
                                        </p:tgtEl>
                                      </p:cBhvr>
                                    </p:animEffect>
                                  </p:childTnLst>
                                </p:cTn>
                              </p:par>
                            </p:childTnLst>
                          </p:cTn>
                        </p:par>
                        <p:par>
                          <p:cTn id="14" fill="hold">
                            <p:stCondLst>
                              <p:cond delay="3000"/>
                            </p:stCondLst>
                            <p:childTnLst>
                              <p:par>
                                <p:cTn id="15" presetID="21" presetClass="entr" presetSubtype="1" fill="hold" nodeType="after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wheel(1)">
                                      <p:cBhvr>
                                        <p:cTn id="17" dur="20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pattFill prst="pct70">
          <a:fgClr>
            <a:schemeClr val="bg2">
              <a:lumMod val="20000"/>
              <a:lumOff val="80000"/>
            </a:schemeClr>
          </a:fgClr>
          <a:bgClr>
            <a:schemeClr val="bg1"/>
          </a:bgClr>
        </a:pattFill>
        <a:effectLst/>
      </p:bgPr>
    </p:bg>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AA4B5826-801C-4227-93EA-B9FD8AFC0898}"/>
              </a:ext>
            </a:extLst>
          </p:cNvPr>
          <p:cNvSpPr/>
          <p:nvPr/>
        </p:nvSpPr>
        <p:spPr>
          <a:xfrm>
            <a:off x="283779" y="128918"/>
            <a:ext cx="11589907" cy="608661"/>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IN" sz="3200" b="1" u="sng" dirty="0"/>
              <a:t>Fingerprint based ATM Card </a:t>
            </a:r>
          </a:p>
        </p:txBody>
      </p:sp>
      <p:pic>
        <p:nvPicPr>
          <p:cNvPr id="24" name="Picture 23">
            <a:extLst>
              <a:ext uri="{FF2B5EF4-FFF2-40B4-BE49-F238E27FC236}">
                <a16:creationId xmlns:a16="http://schemas.microsoft.com/office/drawing/2014/main" id="{6429560D-EBBF-484E-852C-524AF8ABD7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3779" y="878092"/>
            <a:ext cx="5490540" cy="3493979"/>
          </a:xfrm>
          <a:prstGeom prst="rect">
            <a:avLst/>
          </a:prstGeom>
          <a:ln>
            <a:noFill/>
          </a:ln>
          <a:effectLst>
            <a:softEdge rad="112500"/>
          </a:effectLst>
        </p:spPr>
      </p:pic>
      <p:pic>
        <p:nvPicPr>
          <p:cNvPr id="27" name="Online Media 3" title="The Fingerprint Debit Card - BBC Click">
            <a:hlinkClick r:id="" action="ppaction://media"/>
            <a:extLst>
              <a:ext uri="{FF2B5EF4-FFF2-40B4-BE49-F238E27FC236}">
                <a16:creationId xmlns:a16="http://schemas.microsoft.com/office/drawing/2014/main" id="{D37AB714-75B9-492E-B1AC-171A9978BCE2}"/>
              </a:ext>
            </a:extLst>
          </p:cNvPr>
          <p:cNvPicPr>
            <a:picLocks noRot="1" noChangeAspect="1"/>
          </p:cNvPicPr>
          <p:nvPr>
            <a:videoFile r:link="rId1"/>
          </p:nvPr>
        </p:nvPicPr>
        <p:blipFill>
          <a:blip r:embed="rId4"/>
          <a:stretch>
            <a:fillRect/>
          </a:stretch>
        </p:blipFill>
        <p:spPr>
          <a:xfrm>
            <a:off x="6268457" y="878092"/>
            <a:ext cx="5605229" cy="3542793"/>
          </a:xfrm>
          <a:prstGeom prst="rect">
            <a:avLst/>
          </a:prstGeom>
          <a:ln>
            <a:noFill/>
          </a:ln>
          <a:effectLst>
            <a:softEdge rad="112500"/>
          </a:effectLst>
        </p:spPr>
      </p:pic>
      <p:sp>
        <p:nvSpPr>
          <p:cNvPr id="2" name="TextBox 1">
            <a:extLst>
              <a:ext uri="{FF2B5EF4-FFF2-40B4-BE49-F238E27FC236}">
                <a16:creationId xmlns:a16="http://schemas.microsoft.com/office/drawing/2014/main" id="{9036AE0E-6907-4B07-8099-FCD872095716}"/>
              </a:ext>
            </a:extLst>
          </p:cNvPr>
          <p:cNvSpPr txBox="1"/>
          <p:nvPr/>
        </p:nvSpPr>
        <p:spPr>
          <a:xfrm>
            <a:off x="421210" y="4446225"/>
            <a:ext cx="11365629" cy="2166447"/>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en-US" sz="1600" dirty="0"/>
              <a:t>This is a type of model of fingerprint based ATM card. It is our future idea about secure online or offline  shopping systems.</a:t>
            </a:r>
          </a:p>
          <a:p>
            <a:r>
              <a:rPr lang="en-US" sz="1600" dirty="0"/>
              <a:t>It has some advantages :</a:t>
            </a:r>
          </a:p>
          <a:p>
            <a:pPr marL="285750" indent="-285750">
              <a:buFont typeface="Wingdings" panose="05000000000000000000" pitchFamily="2" charset="2"/>
              <a:buChar char="Ø"/>
            </a:pPr>
            <a:r>
              <a:rPr lang="en-US" sz="1600" dirty="0"/>
              <a:t>In offline shopping system when we use swipe machine, there pin authentication is only the security system. Now if we use this alternative card of the current card, it will be more secure process because there will be fingerprint authentication also. It is also applicable for online shopping system.</a:t>
            </a:r>
          </a:p>
          <a:p>
            <a:pPr marL="285750" indent="-285750">
              <a:buFont typeface="Wingdings" panose="05000000000000000000" pitchFamily="2" charset="2"/>
              <a:buChar char="Ø"/>
            </a:pPr>
            <a:r>
              <a:rPr lang="en-US" sz="1600" dirty="0"/>
              <a:t>The card owner only can use this card.</a:t>
            </a:r>
          </a:p>
          <a:p>
            <a:endParaRPr lang="en-US" dirty="0"/>
          </a:p>
        </p:txBody>
      </p:sp>
    </p:spTree>
    <p:extLst>
      <p:ext uri="{BB962C8B-B14F-4D97-AF65-F5344CB8AC3E}">
        <p14:creationId xmlns:p14="http://schemas.microsoft.com/office/powerpoint/2010/main" val="185956084"/>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1" presetClass="entr" presetSubtype="1" fill="hold" nodeType="after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wheel(1)">
                                      <p:cBhvr>
                                        <p:cTn id="13" dur="2000"/>
                                        <p:tgtEl>
                                          <p:spTgt spid="24"/>
                                        </p:tgtEl>
                                      </p:cBhvr>
                                    </p:animEffect>
                                  </p:childTnLst>
                                </p:cTn>
                              </p:par>
                            </p:childTnLst>
                          </p:cTn>
                        </p:par>
                        <p:par>
                          <p:cTn id="14" fill="hold">
                            <p:stCondLst>
                              <p:cond delay="3000"/>
                            </p:stCondLst>
                            <p:childTnLst>
                              <p:par>
                                <p:cTn id="15" presetID="21" presetClass="entr" presetSubtype="1" fill="hold" nodeType="after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wheel(1)">
                                      <p:cBhvr>
                                        <p:cTn id="17" dur="2000"/>
                                        <p:tgtEl>
                                          <p:spTgt spid="27"/>
                                        </p:tgtEl>
                                      </p:cBhvr>
                                    </p:animEffect>
                                  </p:childTnLst>
                                </p:cTn>
                              </p:par>
                              <p:par>
                                <p:cTn id="18" presetID="2" presetClass="mediacall" presetSubtype="0" fill="hold" nodeType="withEffect">
                                  <p:stCondLst>
                                    <p:cond delay="0"/>
                                  </p:stCondLst>
                                  <p:childTnLst>
                                    <p:cmd type="call" cmd="togglePause">
                                      <p:cBhvr>
                                        <p:cTn id="19" dur="1" fill="hold"/>
                                        <p:tgtEl>
                                          <p:spTgt spid="2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20" fill="hold" display="0">
                  <p:stCondLst>
                    <p:cond delay="indefinite"/>
                  </p:stCondLst>
                </p:cTn>
                <p:tgtEl>
                  <p:spTgt spid="27"/>
                </p:tgtEl>
              </p:cMediaNode>
            </p:video>
          </p:childTnLst>
        </p:cTn>
      </p:par>
    </p:tnLst>
    <p:bldLst>
      <p:bldP spid="1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01" name="Rectangle: Rounded Corners 200">
            <a:extLst>
              <a:ext uri="{FF2B5EF4-FFF2-40B4-BE49-F238E27FC236}">
                <a16:creationId xmlns:a16="http://schemas.microsoft.com/office/drawing/2014/main" id="{05CA35C6-2700-4969-BDB0-63F50752F26B}"/>
              </a:ext>
            </a:extLst>
          </p:cNvPr>
          <p:cNvSpPr/>
          <p:nvPr/>
        </p:nvSpPr>
        <p:spPr>
          <a:xfrm>
            <a:off x="5947532" y="6013802"/>
            <a:ext cx="1262292" cy="776970"/>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US" sz="900" b="1">
                <a:solidFill>
                  <a:schemeClr val="bg1"/>
                </a:solidFill>
              </a:rPr>
              <a:t>DANGER NOTIFICATION AUTOMATICALLY SEND TO THE BANK AUTHORITY</a:t>
            </a:r>
            <a:endParaRPr lang="en-IN" sz="900" b="1" dirty="0">
              <a:solidFill>
                <a:schemeClr val="bg1"/>
              </a:solidFill>
            </a:endParaRPr>
          </a:p>
        </p:txBody>
      </p:sp>
      <p:sp>
        <p:nvSpPr>
          <p:cNvPr id="103" name="Rectangle: Rounded Corners 102">
            <a:extLst>
              <a:ext uri="{FF2B5EF4-FFF2-40B4-BE49-F238E27FC236}">
                <a16:creationId xmlns:a16="http://schemas.microsoft.com/office/drawing/2014/main" id="{0A5758FA-FB8F-40D0-983F-9CB3F105EF0F}"/>
              </a:ext>
            </a:extLst>
          </p:cNvPr>
          <p:cNvSpPr/>
          <p:nvPr/>
        </p:nvSpPr>
        <p:spPr>
          <a:xfrm>
            <a:off x="3430437" y="3269863"/>
            <a:ext cx="852820" cy="201408"/>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IN" b="1"/>
          </a:p>
        </p:txBody>
      </p:sp>
      <p:sp>
        <p:nvSpPr>
          <p:cNvPr id="106" name="Rectangle: Rounded Corners 105">
            <a:extLst>
              <a:ext uri="{FF2B5EF4-FFF2-40B4-BE49-F238E27FC236}">
                <a16:creationId xmlns:a16="http://schemas.microsoft.com/office/drawing/2014/main" id="{46A698A7-CD12-44A4-8ADD-1DB0CDBC97E8}"/>
              </a:ext>
            </a:extLst>
          </p:cNvPr>
          <p:cNvSpPr/>
          <p:nvPr/>
        </p:nvSpPr>
        <p:spPr>
          <a:xfrm>
            <a:off x="4402653" y="3269863"/>
            <a:ext cx="852820" cy="201408"/>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IN" b="1"/>
          </a:p>
        </p:txBody>
      </p:sp>
      <p:sp>
        <p:nvSpPr>
          <p:cNvPr id="52" name="Rectangle: Rounded Corners 51">
            <a:extLst>
              <a:ext uri="{FF2B5EF4-FFF2-40B4-BE49-F238E27FC236}">
                <a16:creationId xmlns:a16="http://schemas.microsoft.com/office/drawing/2014/main" id="{388D26E2-221E-4A53-88DC-A8456BA30534}"/>
              </a:ext>
            </a:extLst>
          </p:cNvPr>
          <p:cNvSpPr/>
          <p:nvPr/>
        </p:nvSpPr>
        <p:spPr>
          <a:xfrm>
            <a:off x="3961140" y="2337377"/>
            <a:ext cx="852820" cy="201408"/>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IN" b="1" dirty="0"/>
          </a:p>
        </p:txBody>
      </p:sp>
      <p:cxnSp>
        <p:nvCxnSpPr>
          <p:cNvPr id="6" name="Straight Connector 5">
            <a:extLst>
              <a:ext uri="{FF2B5EF4-FFF2-40B4-BE49-F238E27FC236}">
                <a16:creationId xmlns:a16="http://schemas.microsoft.com/office/drawing/2014/main" id="{FCBE8CAC-646B-4F3F-A819-C74B77AD61FD}"/>
              </a:ext>
            </a:extLst>
          </p:cNvPr>
          <p:cNvCxnSpPr>
            <a:cxnSpLocks/>
            <a:stCxn id="3" idx="2"/>
          </p:cNvCxnSpPr>
          <p:nvPr/>
        </p:nvCxnSpPr>
        <p:spPr>
          <a:xfrm>
            <a:off x="7117347" y="453964"/>
            <a:ext cx="0" cy="309516"/>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ctangle: Rounded Corners 11">
            <a:extLst>
              <a:ext uri="{FF2B5EF4-FFF2-40B4-BE49-F238E27FC236}">
                <a16:creationId xmlns:a16="http://schemas.microsoft.com/office/drawing/2014/main" id="{D0B28D9E-0401-4851-BDD5-B2DA2189C121}"/>
              </a:ext>
            </a:extLst>
          </p:cNvPr>
          <p:cNvSpPr/>
          <p:nvPr/>
        </p:nvSpPr>
        <p:spPr>
          <a:xfrm>
            <a:off x="7937936" y="964888"/>
            <a:ext cx="711402" cy="201408"/>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IN" b="1"/>
          </a:p>
        </p:txBody>
      </p:sp>
      <p:sp>
        <p:nvSpPr>
          <p:cNvPr id="4" name="Rectangle: Rounded Corners 3">
            <a:extLst>
              <a:ext uri="{FF2B5EF4-FFF2-40B4-BE49-F238E27FC236}">
                <a16:creationId xmlns:a16="http://schemas.microsoft.com/office/drawing/2014/main" id="{72B0E9DD-E09B-438B-91AF-17FDE9686B4D}"/>
              </a:ext>
            </a:extLst>
          </p:cNvPr>
          <p:cNvSpPr/>
          <p:nvPr/>
        </p:nvSpPr>
        <p:spPr>
          <a:xfrm>
            <a:off x="5487699" y="964888"/>
            <a:ext cx="711402" cy="201408"/>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900" b="1">
                <a:solidFill>
                  <a:schemeClr val="bg1"/>
                </a:solidFill>
              </a:rPr>
              <a:t>VALID</a:t>
            </a:r>
            <a:endParaRPr lang="en-IN" sz="900" b="1" dirty="0">
              <a:solidFill>
                <a:schemeClr val="bg1"/>
              </a:solidFill>
            </a:endParaRPr>
          </a:p>
        </p:txBody>
      </p:sp>
      <p:sp>
        <p:nvSpPr>
          <p:cNvPr id="2" name="Rectangle: Rounded Corners 1">
            <a:extLst>
              <a:ext uri="{FF2B5EF4-FFF2-40B4-BE49-F238E27FC236}">
                <a16:creationId xmlns:a16="http://schemas.microsoft.com/office/drawing/2014/main" id="{5768D572-A172-4044-B669-65F2BD6210CF}"/>
              </a:ext>
            </a:extLst>
          </p:cNvPr>
          <p:cNvSpPr/>
          <p:nvPr/>
        </p:nvSpPr>
        <p:spPr>
          <a:xfrm>
            <a:off x="5969168" y="115410"/>
            <a:ext cx="2198703" cy="399495"/>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IN" b="1"/>
          </a:p>
        </p:txBody>
      </p:sp>
      <p:sp>
        <p:nvSpPr>
          <p:cNvPr id="3" name="TextBox 2">
            <a:extLst>
              <a:ext uri="{FF2B5EF4-FFF2-40B4-BE49-F238E27FC236}">
                <a16:creationId xmlns:a16="http://schemas.microsoft.com/office/drawing/2014/main" id="{DE4C56D8-BDD6-43B0-8E83-5FBA5886A05A}"/>
              </a:ext>
            </a:extLst>
          </p:cNvPr>
          <p:cNvSpPr txBox="1"/>
          <p:nvPr/>
        </p:nvSpPr>
        <p:spPr>
          <a:xfrm>
            <a:off x="6066822" y="115410"/>
            <a:ext cx="2101049" cy="338554"/>
          </a:xfrm>
          <a:prstGeom prst="rect">
            <a:avLst/>
          </a:prstGeom>
          <a:noFill/>
        </p:spPr>
        <p:txBody>
          <a:bodyPr wrap="square" rtlCol="0">
            <a:spAutoFit/>
          </a:bodyPr>
          <a:lstStyle/>
          <a:p>
            <a:r>
              <a:rPr lang="en-US" sz="1600" b="1" dirty="0">
                <a:solidFill>
                  <a:schemeClr val="bg1"/>
                </a:solidFill>
              </a:rPr>
              <a:t> ENTER YOUR CARD</a:t>
            </a:r>
            <a:endParaRPr lang="en-IN" sz="1600" b="1" dirty="0">
              <a:solidFill>
                <a:schemeClr val="bg1"/>
              </a:solidFill>
            </a:endParaRPr>
          </a:p>
        </p:txBody>
      </p:sp>
      <p:cxnSp>
        <p:nvCxnSpPr>
          <p:cNvPr id="8" name="Straight Connector 7">
            <a:extLst>
              <a:ext uri="{FF2B5EF4-FFF2-40B4-BE49-F238E27FC236}">
                <a16:creationId xmlns:a16="http://schemas.microsoft.com/office/drawing/2014/main" id="{67843CBD-ECEE-4272-BA0A-D5E23EF7CC3B}"/>
              </a:ext>
            </a:extLst>
          </p:cNvPr>
          <p:cNvCxnSpPr/>
          <p:nvPr/>
        </p:nvCxnSpPr>
        <p:spPr>
          <a:xfrm>
            <a:off x="5843400" y="763480"/>
            <a:ext cx="245023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4C58C692-8141-4D4B-9B17-501566FE68CE}"/>
              </a:ext>
            </a:extLst>
          </p:cNvPr>
          <p:cNvCxnSpPr/>
          <p:nvPr/>
        </p:nvCxnSpPr>
        <p:spPr>
          <a:xfrm>
            <a:off x="5843400" y="763480"/>
            <a:ext cx="0" cy="2014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B1FA1193-9092-4C9C-BBC1-E3DB97D12EE4}"/>
              </a:ext>
            </a:extLst>
          </p:cNvPr>
          <p:cNvCxnSpPr/>
          <p:nvPr/>
        </p:nvCxnSpPr>
        <p:spPr>
          <a:xfrm>
            <a:off x="8293637" y="763480"/>
            <a:ext cx="0" cy="2014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9B00C74A-7404-4A43-84B7-43DBABA47242}"/>
              </a:ext>
            </a:extLst>
          </p:cNvPr>
          <p:cNvSpPr txBox="1"/>
          <p:nvPr/>
        </p:nvSpPr>
        <p:spPr>
          <a:xfrm>
            <a:off x="7937936" y="935464"/>
            <a:ext cx="711401" cy="215444"/>
          </a:xfrm>
          <a:prstGeom prst="rect">
            <a:avLst/>
          </a:prstGeom>
          <a:noFill/>
        </p:spPr>
        <p:txBody>
          <a:bodyPr wrap="square" rtlCol="0">
            <a:spAutoFit/>
          </a:bodyPr>
          <a:lstStyle/>
          <a:p>
            <a:r>
              <a:rPr lang="en-US" sz="800" b="1" dirty="0">
                <a:solidFill>
                  <a:schemeClr val="bg1"/>
                </a:solidFill>
              </a:rPr>
              <a:t>NOT VALID</a:t>
            </a:r>
            <a:endParaRPr lang="en-IN" sz="800" b="1" dirty="0">
              <a:solidFill>
                <a:schemeClr val="bg1"/>
              </a:solidFill>
            </a:endParaRPr>
          </a:p>
        </p:txBody>
      </p:sp>
      <p:sp>
        <p:nvSpPr>
          <p:cNvPr id="15" name="Rectangle: Rounded Corners 14">
            <a:extLst>
              <a:ext uri="{FF2B5EF4-FFF2-40B4-BE49-F238E27FC236}">
                <a16:creationId xmlns:a16="http://schemas.microsoft.com/office/drawing/2014/main" id="{900332B7-B34F-4F11-9364-59B05A43FC01}"/>
              </a:ext>
            </a:extLst>
          </p:cNvPr>
          <p:cNvSpPr/>
          <p:nvPr/>
        </p:nvSpPr>
        <p:spPr>
          <a:xfrm>
            <a:off x="3906880" y="859774"/>
            <a:ext cx="752754" cy="507831"/>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IN" b="1"/>
          </a:p>
        </p:txBody>
      </p:sp>
      <p:sp>
        <p:nvSpPr>
          <p:cNvPr id="16" name="TextBox 15">
            <a:extLst>
              <a:ext uri="{FF2B5EF4-FFF2-40B4-BE49-F238E27FC236}">
                <a16:creationId xmlns:a16="http://schemas.microsoft.com/office/drawing/2014/main" id="{8E829174-3879-4092-9E24-811B9DBE4CEE}"/>
              </a:ext>
            </a:extLst>
          </p:cNvPr>
          <p:cNvSpPr txBox="1"/>
          <p:nvPr/>
        </p:nvSpPr>
        <p:spPr>
          <a:xfrm>
            <a:off x="3942064" y="878486"/>
            <a:ext cx="752754" cy="507831"/>
          </a:xfrm>
          <a:prstGeom prst="rect">
            <a:avLst/>
          </a:prstGeom>
          <a:noFill/>
        </p:spPr>
        <p:txBody>
          <a:bodyPr wrap="square" rtlCol="0">
            <a:spAutoFit/>
          </a:bodyPr>
          <a:lstStyle/>
          <a:p>
            <a:r>
              <a:rPr lang="en-US" sz="900" b="1" dirty="0">
                <a:solidFill>
                  <a:schemeClr val="bg1"/>
                </a:solidFill>
              </a:rPr>
              <a:t>ENTER THE AMOUNT OF CASH</a:t>
            </a:r>
            <a:endParaRPr lang="en-IN" sz="900" b="1" dirty="0">
              <a:solidFill>
                <a:schemeClr val="bg1"/>
              </a:solidFill>
            </a:endParaRPr>
          </a:p>
        </p:txBody>
      </p:sp>
      <p:sp>
        <p:nvSpPr>
          <p:cNvPr id="17" name="Rectangle: Rounded Corners 16">
            <a:extLst>
              <a:ext uri="{FF2B5EF4-FFF2-40B4-BE49-F238E27FC236}">
                <a16:creationId xmlns:a16="http://schemas.microsoft.com/office/drawing/2014/main" id="{AB9EF318-F43B-48C7-9E0F-5ECDFC780272}"/>
              </a:ext>
            </a:extLst>
          </p:cNvPr>
          <p:cNvSpPr/>
          <p:nvPr/>
        </p:nvSpPr>
        <p:spPr>
          <a:xfrm>
            <a:off x="9453610" y="859772"/>
            <a:ext cx="1037823" cy="698543"/>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IN" b="1" dirty="0"/>
          </a:p>
        </p:txBody>
      </p:sp>
      <p:cxnSp>
        <p:nvCxnSpPr>
          <p:cNvPr id="19" name="Straight Arrow Connector 18">
            <a:extLst>
              <a:ext uri="{FF2B5EF4-FFF2-40B4-BE49-F238E27FC236}">
                <a16:creationId xmlns:a16="http://schemas.microsoft.com/office/drawing/2014/main" id="{0719497D-2D6F-433D-AB1D-5BDA89CDA989}"/>
              </a:ext>
            </a:extLst>
          </p:cNvPr>
          <p:cNvCxnSpPr>
            <a:cxnSpLocks/>
            <a:stCxn id="4" idx="1"/>
          </p:cNvCxnSpPr>
          <p:nvPr/>
        </p:nvCxnSpPr>
        <p:spPr>
          <a:xfrm flipH="1">
            <a:off x="4632504" y="1065592"/>
            <a:ext cx="8551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857ACCFD-34EF-4BBE-AD0B-483D91B131E1}"/>
              </a:ext>
            </a:extLst>
          </p:cNvPr>
          <p:cNvCxnSpPr>
            <a:cxnSpLocks/>
          </p:cNvCxnSpPr>
          <p:nvPr/>
        </p:nvCxnSpPr>
        <p:spPr>
          <a:xfrm>
            <a:off x="8649337" y="1080689"/>
            <a:ext cx="80427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BFDC6977-AB8F-49A0-8864-048AC52E69FC}"/>
              </a:ext>
            </a:extLst>
          </p:cNvPr>
          <p:cNvSpPr txBox="1"/>
          <p:nvPr/>
        </p:nvSpPr>
        <p:spPr>
          <a:xfrm>
            <a:off x="9531987" y="911984"/>
            <a:ext cx="959446" cy="584775"/>
          </a:xfrm>
          <a:prstGeom prst="rect">
            <a:avLst/>
          </a:prstGeom>
          <a:noFill/>
        </p:spPr>
        <p:txBody>
          <a:bodyPr wrap="square" rtlCol="0">
            <a:spAutoFit/>
          </a:bodyPr>
          <a:lstStyle/>
          <a:p>
            <a:r>
              <a:rPr lang="en-US" sz="800" b="1" dirty="0">
                <a:solidFill>
                  <a:schemeClr val="bg1"/>
                </a:solidFill>
              </a:rPr>
              <a:t>WARNING MESSAGE WILL BE SHOWN ON THE SCREEN</a:t>
            </a:r>
            <a:endParaRPr lang="en-IN" sz="800" b="1" dirty="0">
              <a:solidFill>
                <a:schemeClr val="bg1"/>
              </a:solidFill>
            </a:endParaRPr>
          </a:p>
        </p:txBody>
      </p:sp>
      <p:cxnSp>
        <p:nvCxnSpPr>
          <p:cNvPr id="42" name="Straight Connector 41">
            <a:extLst>
              <a:ext uri="{FF2B5EF4-FFF2-40B4-BE49-F238E27FC236}">
                <a16:creationId xmlns:a16="http://schemas.microsoft.com/office/drawing/2014/main" id="{19415155-FFE0-4FBF-A4F5-BDA67C5B1475}"/>
              </a:ext>
            </a:extLst>
          </p:cNvPr>
          <p:cNvCxnSpPr>
            <a:stCxn id="16" idx="2"/>
          </p:cNvCxnSpPr>
          <p:nvPr/>
        </p:nvCxnSpPr>
        <p:spPr>
          <a:xfrm>
            <a:off x="4318441" y="1386317"/>
            <a:ext cx="0" cy="251404"/>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750E68C2-43B0-45CC-A1A4-70E529B67417}"/>
              </a:ext>
            </a:extLst>
          </p:cNvPr>
          <p:cNvCxnSpPr/>
          <p:nvPr/>
        </p:nvCxnSpPr>
        <p:spPr>
          <a:xfrm>
            <a:off x="4337517" y="1637211"/>
            <a:ext cx="45700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5" name="Rectangle: Rounded Corners 44">
            <a:extLst>
              <a:ext uri="{FF2B5EF4-FFF2-40B4-BE49-F238E27FC236}">
                <a16:creationId xmlns:a16="http://schemas.microsoft.com/office/drawing/2014/main" id="{898A12E1-D008-4601-A314-B71068A2A6C5}"/>
              </a:ext>
            </a:extLst>
          </p:cNvPr>
          <p:cNvSpPr/>
          <p:nvPr/>
        </p:nvSpPr>
        <p:spPr>
          <a:xfrm>
            <a:off x="4794526" y="1437463"/>
            <a:ext cx="1680754" cy="399495"/>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IN" b="1">
              <a:solidFill>
                <a:schemeClr val="bg1"/>
              </a:solidFill>
            </a:endParaRPr>
          </a:p>
        </p:txBody>
      </p:sp>
      <p:sp>
        <p:nvSpPr>
          <p:cNvPr id="46" name="TextBox 45">
            <a:extLst>
              <a:ext uri="{FF2B5EF4-FFF2-40B4-BE49-F238E27FC236}">
                <a16:creationId xmlns:a16="http://schemas.microsoft.com/office/drawing/2014/main" id="{077A4D2A-C490-4407-9405-C96CE7A47EA6}"/>
              </a:ext>
            </a:extLst>
          </p:cNvPr>
          <p:cNvSpPr txBox="1"/>
          <p:nvPr/>
        </p:nvSpPr>
        <p:spPr>
          <a:xfrm>
            <a:off x="4829063" y="1452545"/>
            <a:ext cx="1643121" cy="400110"/>
          </a:xfrm>
          <a:prstGeom prst="rect">
            <a:avLst/>
          </a:prstGeom>
          <a:noFill/>
        </p:spPr>
        <p:txBody>
          <a:bodyPr wrap="square" rtlCol="0">
            <a:spAutoFit/>
          </a:bodyPr>
          <a:lstStyle/>
          <a:p>
            <a:pPr algn="ctr"/>
            <a:r>
              <a:rPr lang="en-US" sz="1000" b="1" dirty="0">
                <a:solidFill>
                  <a:schemeClr val="bg1"/>
                </a:solidFill>
              </a:rPr>
              <a:t> SCAN YOUR FINGERPRINT</a:t>
            </a:r>
            <a:endParaRPr lang="en-IN" sz="1000" b="1" dirty="0">
              <a:solidFill>
                <a:schemeClr val="bg1"/>
              </a:solidFill>
            </a:endParaRPr>
          </a:p>
        </p:txBody>
      </p:sp>
      <p:cxnSp>
        <p:nvCxnSpPr>
          <p:cNvPr id="48" name="Straight Connector 47">
            <a:extLst>
              <a:ext uri="{FF2B5EF4-FFF2-40B4-BE49-F238E27FC236}">
                <a16:creationId xmlns:a16="http://schemas.microsoft.com/office/drawing/2014/main" id="{121A3630-6313-428F-BD95-3F88ECEF3829}"/>
              </a:ext>
            </a:extLst>
          </p:cNvPr>
          <p:cNvCxnSpPr>
            <a:cxnSpLocks/>
          </p:cNvCxnSpPr>
          <p:nvPr/>
        </p:nvCxnSpPr>
        <p:spPr>
          <a:xfrm>
            <a:off x="5590960" y="1836958"/>
            <a:ext cx="0" cy="288927"/>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928B5C72-7BC4-4BD0-BA5C-70E604588FDA}"/>
              </a:ext>
            </a:extLst>
          </p:cNvPr>
          <p:cNvCxnSpPr/>
          <p:nvPr/>
        </p:nvCxnSpPr>
        <p:spPr>
          <a:xfrm>
            <a:off x="4383700" y="2125885"/>
            <a:ext cx="245023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1910637C-42C3-4BD8-AE91-9D957679F3B7}"/>
              </a:ext>
            </a:extLst>
          </p:cNvPr>
          <p:cNvCxnSpPr/>
          <p:nvPr/>
        </p:nvCxnSpPr>
        <p:spPr>
          <a:xfrm>
            <a:off x="4383700" y="2125885"/>
            <a:ext cx="0" cy="2014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54702C2D-5B3D-4AD6-9AF6-241A62E254D2}"/>
              </a:ext>
            </a:extLst>
          </p:cNvPr>
          <p:cNvCxnSpPr/>
          <p:nvPr/>
        </p:nvCxnSpPr>
        <p:spPr>
          <a:xfrm>
            <a:off x="6835754" y="2125885"/>
            <a:ext cx="0" cy="2014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Rectangle: Rounded Corners 52">
            <a:extLst>
              <a:ext uri="{FF2B5EF4-FFF2-40B4-BE49-F238E27FC236}">
                <a16:creationId xmlns:a16="http://schemas.microsoft.com/office/drawing/2014/main" id="{432026F8-550B-4F1C-9758-6E1CCC899D43}"/>
              </a:ext>
            </a:extLst>
          </p:cNvPr>
          <p:cNvSpPr/>
          <p:nvPr/>
        </p:nvSpPr>
        <p:spPr>
          <a:xfrm>
            <a:off x="6404031" y="2335220"/>
            <a:ext cx="856858" cy="196829"/>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IN" b="1"/>
          </a:p>
        </p:txBody>
      </p:sp>
      <p:sp>
        <p:nvSpPr>
          <p:cNvPr id="54" name="TextBox 53">
            <a:extLst>
              <a:ext uri="{FF2B5EF4-FFF2-40B4-BE49-F238E27FC236}">
                <a16:creationId xmlns:a16="http://schemas.microsoft.com/office/drawing/2014/main" id="{16B151B4-0C11-4E06-A6A0-3B99A8D62970}"/>
              </a:ext>
            </a:extLst>
          </p:cNvPr>
          <p:cNvSpPr txBox="1"/>
          <p:nvPr/>
        </p:nvSpPr>
        <p:spPr>
          <a:xfrm>
            <a:off x="4041772" y="2325631"/>
            <a:ext cx="752753" cy="230832"/>
          </a:xfrm>
          <a:prstGeom prst="rect">
            <a:avLst/>
          </a:prstGeom>
          <a:noFill/>
        </p:spPr>
        <p:txBody>
          <a:bodyPr wrap="square" rtlCol="0">
            <a:spAutoFit/>
          </a:bodyPr>
          <a:lstStyle/>
          <a:p>
            <a:r>
              <a:rPr lang="en-US" sz="900" b="1" dirty="0">
                <a:solidFill>
                  <a:schemeClr val="bg1"/>
                </a:solidFill>
              </a:rPr>
              <a:t>MATCHED</a:t>
            </a:r>
            <a:endParaRPr lang="en-IN" sz="900" b="1" dirty="0">
              <a:solidFill>
                <a:schemeClr val="bg1"/>
              </a:solidFill>
            </a:endParaRPr>
          </a:p>
        </p:txBody>
      </p:sp>
      <p:sp>
        <p:nvSpPr>
          <p:cNvPr id="55" name="TextBox 54">
            <a:extLst>
              <a:ext uri="{FF2B5EF4-FFF2-40B4-BE49-F238E27FC236}">
                <a16:creationId xmlns:a16="http://schemas.microsoft.com/office/drawing/2014/main" id="{A5B6CB7B-36C0-4787-9936-5F7DA8A4B634}"/>
              </a:ext>
            </a:extLst>
          </p:cNvPr>
          <p:cNvSpPr txBox="1"/>
          <p:nvPr/>
        </p:nvSpPr>
        <p:spPr>
          <a:xfrm>
            <a:off x="6404031" y="2314479"/>
            <a:ext cx="914396" cy="215444"/>
          </a:xfrm>
          <a:prstGeom prst="rect">
            <a:avLst/>
          </a:prstGeom>
          <a:noFill/>
        </p:spPr>
        <p:txBody>
          <a:bodyPr wrap="square" rtlCol="0">
            <a:spAutoFit/>
          </a:bodyPr>
          <a:lstStyle/>
          <a:p>
            <a:r>
              <a:rPr lang="en-US" sz="800" b="1" dirty="0">
                <a:solidFill>
                  <a:schemeClr val="bg1"/>
                </a:solidFill>
              </a:rPr>
              <a:t>NOT MATCHED</a:t>
            </a:r>
            <a:endParaRPr lang="en-IN" sz="800" b="1" dirty="0">
              <a:solidFill>
                <a:schemeClr val="bg1"/>
              </a:solidFill>
            </a:endParaRPr>
          </a:p>
        </p:txBody>
      </p:sp>
      <p:sp>
        <p:nvSpPr>
          <p:cNvPr id="57" name="Rectangle: Rounded Corners 56">
            <a:extLst>
              <a:ext uri="{FF2B5EF4-FFF2-40B4-BE49-F238E27FC236}">
                <a16:creationId xmlns:a16="http://schemas.microsoft.com/office/drawing/2014/main" id="{09A57D3A-7D56-435C-9183-CB8FA6A97CA4}"/>
              </a:ext>
            </a:extLst>
          </p:cNvPr>
          <p:cNvSpPr/>
          <p:nvPr/>
        </p:nvSpPr>
        <p:spPr>
          <a:xfrm>
            <a:off x="7513091" y="2340923"/>
            <a:ext cx="752674" cy="177079"/>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US" sz="800" b="1" dirty="0">
                <a:solidFill>
                  <a:schemeClr val="bg1"/>
                </a:solidFill>
              </a:rPr>
              <a:t>TRY AGAIN</a:t>
            </a:r>
            <a:endParaRPr lang="en-IN" sz="800" b="1" dirty="0">
              <a:solidFill>
                <a:schemeClr val="bg1"/>
              </a:solidFill>
            </a:endParaRPr>
          </a:p>
        </p:txBody>
      </p:sp>
      <p:cxnSp>
        <p:nvCxnSpPr>
          <p:cNvPr id="62" name="Straight Connector 61">
            <a:extLst>
              <a:ext uri="{FF2B5EF4-FFF2-40B4-BE49-F238E27FC236}">
                <a16:creationId xmlns:a16="http://schemas.microsoft.com/office/drawing/2014/main" id="{047683F9-FE04-4ED0-B233-A3D15A4CA529}"/>
              </a:ext>
            </a:extLst>
          </p:cNvPr>
          <p:cNvCxnSpPr>
            <a:cxnSpLocks/>
          </p:cNvCxnSpPr>
          <p:nvPr/>
        </p:nvCxnSpPr>
        <p:spPr>
          <a:xfrm flipH="1" flipV="1">
            <a:off x="8443444" y="1637211"/>
            <a:ext cx="8871" cy="799945"/>
          </a:xfrm>
          <a:prstGeom prst="line">
            <a:avLst/>
          </a:prstGeom>
        </p:spPr>
        <p:style>
          <a:lnRef idx="1">
            <a:schemeClr val="accent1"/>
          </a:lnRef>
          <a:fillRef idx="0">
            <a:schemeClr val="accent1"/>
          </a:fillRef>
          <a:effectRef idx="0">
            <a:schemeClr val="accent1"/>
          </a:effectRef>
          <a:fontRef idx="minor">
            <a:schemeClr val="tx1"/>
          </a:fontRef>
        </p:style>
      </p:cxnSp>
      <p:sp>
        <p:nvSpPr>
          <p:cNvPr id="63" name="Rectangle: Rounded Corners 62">
            <a:extLst>
              <a:ext uri="{FF2B5EF4-FFF2-40B4-BE49-F238E27FC236}">
                <a16:creationId xmlns:a16="http://schemas.microsoft.com/office/drawing/2014/main" id="{091C30EF-7379-4704-A8DB-80A9D7455FD8}"/>
              </a:ext>
            </a:extLst>
          </p:cNvPr>
          <p:cNvSpPr/>
          <p:nvPr/>
        </p:nvSpPr>
        <p:spPr>
          <a:xfrm>
            <a:off x="7339588" y="1537102"/>
            <a:ext cx="711402" cy="201408"/>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IN" b="1"/>
          </a:p>
        </p:txBody>
      </p:sp>
      <p:sp>
        <p:nvSpPr>
          <p:cNvPr id="65" name="TextBox 64">
            <a:extLst>
              <a:ext uri="{FF2B5EF4-FFF2-40B4-BE49-F238E27FC236}">
                <a16:creationId xmlns:a16="http://schemas.microsoft.com/office/drawing/2014/main" id="{01E75036-B37D-44B1-87F2-671D76F6F9D7}"/>
              </a:ext>
            </a:extLst>
          </p:cNvPr>
          <p:cNvSpPr txBox="1"/>
          <p:nvPr/>
        </p:nvSpPr>
        <p:spPr>
          <a:xfrm>
            <a:off x="7441454" y="1521794"/>
            <a:ext cx="585859" cy="230832"/>
          </a:xfrm>
          <a:prstGeom prst="rect">
            <a:avLst/>
          </a:prstGeom>
          <a:noFill/>
        </p:spPr>
        <p:txBody>
          <a:bodyPr wrap="square" rtlCol="0">
            <a:spAutoFit/>
          </a:bodyPr>
          <a:lstStyle/>
          <a:p>
            <a:r>
              <a:rPr lang="en-US" sz="900" b="1" dirty="0">
                <a:solidFill>
                  <a:schemeClr val="bg1"/>
                </a:solidFill>
              </a:rPr>
              <a:t>3 TIMES</a:t>
            </a:r>
            <a:endParaRPr lang="en-IN" sz="900" b="1" dirty="0">
              <a:solidFill>
                <a:schemeClr val="bg1"/>
              </a:solidFill>
            </a:endParaRPr>
          </a:p>
        </p:txBody>
      </p:sp>
      <p:cxnSp>
        <p:nvCxnSpPr>
          <p:cNvPr id="67" name="Straight Arrow Connector 66">
            <a:extLst>
              <a:ext uri="{FF2B5EF4-FFF2-40B4-BE49-F238E27FC236}">
                <a16:creationId xmlns:a16="http://schemas.microsoft.com/office/drawing/2014/main" id="{4706CB5D-4404-4381-961D-5E5EDB499761}"/>
              </a:ext>
            </a:extLst>
          </p:cNvPr>
          <p:cNvCxnSpPr>
            <a:stCxn id="63" idx="1"/>
          </p:cNvCxnSpPr>
          <p:nvPr/>
        </p:nvCxnSpPr>
        <p:spPr>
          <a:xfrm flipH="1" flipV="1">
            <a:off x="6475280" y="1637210"/>
            <a:ext cx="864308" cy="5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D74FFD86-2DD3-4ED4-B0B4-3D0035B03A65}"/>
              </a:ext>
            </a:extLst>
          </p:cNvPr>
          <p:cNvCxnSpPr>
            <a:cxnSpLocks/>
            <a:stCxn id="55" idx="1"/>
          </p:cNvCxnSpPr>
          <p:nvPr/>
        </p:nvCxnSpPr>
        <p:spPr>
          <a:xfrm flipH="1">
            <a:off x="6235627" y="2422201"/>
            <a:ext cx="168404" cy="14955"/>
          </a:xfrm>
          <a:prstGeom prst="line">
            <a:avLst/>
          </a:prstGeom>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35D0A662-A869-4A4C-A0CA-18561A727947}"/>
              </a:ext>
            </a:extLst>
          </p:cNvPr>
          <p:cNvCxnSpPr>
            <a:cxnSpLocks/>
          </p:cNvCxnSpPr>
          <p:nvPr/>
        </p:nvCxnSpPr>
        <p:spPr>
          <a:xfrm>
            <a:off x="6245435" y="2422619"/>
            <a:ext cx="19011" cy="571955"/>
          </a:xfrm>
          <a:prstGeom prst="line">
            <a:avLst/>
          </a:prstGeom>
        </p:spPr>
        <p:style>
          <a:lnRef idx="1">
            <a:schemeClr val="accent1"/>
          </a:lnRef>
          <a:fillRef idx="0">
            <a:schemeClr val="accent1"/>
          </a:fillRef>
          <a:effectRef idx="0">
            <a:schemeClr val="accent1"/>
          </a:effectRef>
          <a:fontRef idx="minor">
            <a:schemeClr val="tx1"/>
          </a:fontRef>
        </p:style>
      </p:cxnSp>
      <p:sp>
        <p:nvSpPr>
          <p:cNvPr id="74" name="Rectangle: Rounded Corners 73">
            <a:extLst>
              <a:ext uri="{FF2B5EF4-FFF2-40B4-BE49-F238E27FC236}">
                <a16:creationId xmlns:a16="http://schemas.microsoft.com/office/drawing/2014/main" id="{5B6E303F-E44E-4B13-BFB8-A74DA56418D4}"/>
              </a:ext>
            </a:extLst>
          </p:cNvPr>
          <p:cNvSpPr/>
          <p:nvPr/>
        </p:nvSpPr>
        <p:spPr>
          <a:xfrm>
            <a:off x="6472184" y="2736169"/>
            <a:ext cx="1040906" cy="502199"/>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900" b="1" dirty="0">
                <a:solidFill>
                  <a:schemeClr val="bg1"/>
                </a:solidFill>
              </a:rPr>
              <a:t>AFTER 3 TIMES MISMATCHED</a:t>
            </a:r>
            <a:endParaRPr lang="en-IN" sz="900" b="1" dirty="0">
              <a:solidFill>
                <a:schemeClr val="bg1"/>
              </a:solidFill>
            </a:endParaRPr>
          </a:p>
        </p:txBody>
      </p:sp>
      <p:cxnSp>
        <p:nvCxnSpPr>
          <p:cNvPr id="76" name="Straight Connector 75">
            <a:extLst>
              <a:ext uri="{FF2B5EF4-FFF2-40B4-BE49-F238E27FC236}">
                <a16:creationId xmlns:a16="http://schemas.microsoft.com/office/drawing/2014/main" id="{F5F0E3B8-0335-497D-9F71-B87429F1160A}"/>
              </a:ext>
            </a:extLst>
          </p:cNvPr>
          <p:cNvCxnSpPr>
            <a:cxnSpLocks/>
          </p:cNvCxnSpPr>
          <p:nvPr/>
        </p:nvCxnSpPr>
        <p:spPr>
          <a:xfrm>
            <a:off x="7520888" y="2994991"/>
            <a:ext cx="127062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97E56366-F1FC-4559-88AD-BF6C10F37D4F}"/>
              </a:ext>
            </a:extLst>
          </p:cNvPr>
          <p:cNvCxnSpPr>
            <a:cxnSpLocks/>
          </p:cNvCxnSpPr>
          <p:nvPr/>
        </p:nvCxnSpPr>
        <p:spPr>
          <a:xfrm>
            <a:off x="8791510" y="2718560"/>
            <a:ext cx="0" cy="534025"/>
          </a:xfrm>
          <a:prstGeom prst="line">
            <a:avLst/>
          </a:prstGeom>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FAEEB497-FE84-426C-AEB8-D8578C6B3369}"/>
              </a:ext>
            </a:extLst>
          </p:cNvPr>
          <p:cNvCxnSpPr>
            <a:cxnSpLocks/>
          </p:cNvCxnSpPr>
          <p:nvPr/>
        </p:nvCxnSpPr>
        <p:spPr>
          <a:xfrm>
            <a:off x="8791510" y="2718560"/>
            <a:ext cx="24821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2493B2BD-65D2-40F6-A5BE-838B2CF2B2E1}"/>
              </a:ext>
            </a:extLst>
          </p:cNvPr>
          <p:cNvCxnSpPr/>
          <p:nvPr/>
        </p:nvCxnSpPr>
        <p:spPr>
          <a:xfrm>
            <a:off x="8791510" y="3252585"/>
            <a:ext cx="23589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4" name="Rectangle: Rounded Corners 83">
            <a:extLst>
              <a:ext uri="{FF2B5EF4-FFF2-40B4-BE49-F238E27FC236}">
                <a16:creationId xmlns:a16="http://schemas.microsoft.com/office/drawing/2014/main" id="{7E7A5FE2-E95D-4E5C-BB2E-D8D58F71654F}"/>
              </a:ext>
            </a:extLst>
          </p:cNvPr>
          <p:cNvSpPr/>
          <p:nvPr/>
        </p:nvSpPr>
        <p:spPr>
          <a:xfrm>
            <a:off x="9051474" y="2617856"/>
            <a:ext cx="711402" cy="201408"/>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050" b="1" dirty="0">
                <a:solidFill>
                  <a:schemeClr val="bg1"/>
                </a:solidFill>
              </a:rPr>
              <a:t>END</a:t>
            </a:r>
            <a:endParaRPr lang="en-IN" sz="1050" b="1" dirty="0">
              <a:solidFill>
                <a:schemeClr val="bg1"/>
              </a:solidFill>
            </a:endParaRPr>
          </a:p>
        </p:txBody>
      </p:sp>
      <p:sp>
        <p:nvSpPr>
          <p:cNvPr id="86" name="Rectangle: Rounded Corners 85">
            <a:extLst>
              <a:ext uri="{FF2B5EF4-FFF2-40B4-BE49-F238E27FC236}">
                <a16:creationId xmlns:a16="http://schemas.microsoft.com/office/drawing/2014/main" id="{15C63B62-383E-47FD-83A7-B69D91476D04}"/>
              </a:ext>
            </a:extLst>
          </p:cNvPr>
          <p:cNvSpPr/>
          <p:nvPr/>
        </p:nvSpPr>
        <p:spPr>
          <a:xfrm>
            <a:off x="9027409" y="2880365"/>
            <a:ext cx="1262292" cy="776970"/>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US" sz="900" b="1" dirty="0">
                <a:solidFill>
                  <a:schemeClr val="bg1"/>
                </a:solidFill>
              </a:rPr>
              <a:t>DANGER NOTIFICATION AUTOMATICALLY SEND TO THE BANK AUTHORITY</a:t>
            </a:r>
            <a:endParaRPr lang="en-IN" sz="900" b="1" dirty="0">
              <a:solidFill>
                <a:schemeClr val="bg1"/>
              </a:solidFill>
            </a:endParaRPr>
          </a:p>
        </p:txBody>
      </p:sp>
      <p:cxnSp>
        <p:nvCxnSpPr>
          <p:cNvPr id="89" name="Straight Connector 88">
            <a:extLst>
              <a:ext uri="{FF2B5EF4-FFF2-40B4-BE49-F238E27FC236}">
                <a16:creationId xmlns:a16="http://schemas.microsoft.com/office/drawing/2014/main" id="{4F606BF1-A965-4C04-AFB6-776C0A4DE0D9}"/>
              </a:ext>
            </a:extLst>
          </p:cNvPr>
          <p:cNvCxnSpPr/>
          <p:nvPr/>
        </p:nvCxnSpPr>
        <p:spPr>
          <a:xfrm>
            <a:off x="4383700" y="2532049"/>
            <a:ext cx="0" cy="251404"/>
          </a:xfrm>
          <a:prstGeom prst="line">
            <a:avLst/>
          </a:prstGeom>
        </p:spPr>
        <p:style>
          <a:lnRef idx="1">
            <a:schemeClr val="accent1"/>
          </a:lnRef>
          <a:fillRef idx="0">
            <a:schemeClr val="accent1"/>
          </a:fillRef>
          <a:effectRef idx="0">
            <a:schemeClr val="accent1"/>
          </a:effectRef>
          <a:fontRef idx="minor">
            <a:schemeClr val="tx1"/>
          </a:fontRef>
        </p:style>
      </p:cxnSp>
      <p:sp>
        <p:nvSpPr>
          <p:cNvPr id="90" name="Rectangle: Rounded Corners 89">
            <a:extLst>
              <a:ext uri="{FF2B5EF4-FFF2-40B4-BE49-F238E27FC236}">
                <a16:creationId xmlns:a16="http://schemas.microsoft.com/office/drawing/2014/main" id="{8B75BE50-D295-477B-A5E0-50BFC58ABFE8}"/>
              </a:ext>
            </a:extLst>
          </p:cNvPr>
          <p:cNvSpPr/>
          <p:nvPr/>
        </p:nvSpPr>
        <p:spPr>
          <a:xfrm>
            <a:off x="3934268" y="2770852"/>
            <a:ext cx="852820" cy="201408"/>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IN" b="1"/>
          </a:p>
        </p:txBody>
      </p:sp>
      <p:sp>
        <p:nvSpPr>
          <p:cNvPr id="91" name="TextBox 90">
            <a:extLst>
              <a:ext uri="{FF2B5EF4-FFF2-40B4-BE49-F238E27FC236}">
                <a16:creationId xmlns:a16="http://schemas.microsoft.com/office/drawing/2014/main" id="{F64E0A57-351A-4771-9359-C099D0E92616}"/>
              </a:ext>
            </a:extLst>
          </p:cNvPr>
          <p:cNvSpPr txBox="1"/>
          <p:nvPr/>
        </p:nvSpPr>
        <p:spPr>
          <a:xfrm>
            <a:off x="3883639" y="2756208"/>
            <a:ext cx="1004272" cy="215444"/>
          </a:xfrm>
          <a:prstGeom prst="rect">
            <a:avLst/>
          </a:prstGeom>
          <a:noFill/>
        </p:spPr>
        <p:txBody>
          <a:bodyPr wrap="square" rtlCol="0">
            <a:spAutoFit/>
          </a:bodyPr>
          <a:lstStyle/>
          <a:p>
            <a:r>
              <a:rPr lang="en-US" sz="800" b="1" dirty="0">
                <a:solidFill>
                  <a:schemeClr val="bg1"/>
                </a:solidFill>
              </a:rPr>
              <a:t>ENTER CARD PIN</a:t>
            </a:r>
            <a:endParaRPr lang="en-IN" sz="800" b="1" dirty="0">
              <a:solidFill>
                <a:schemeClr val="bg1"/>
              </a:solidFill>
            </a:endParaRPr>
          </a:p>
        </p:txBody>
      </p:sp>
      <p:cxnSp>
        <p:nvCxnSpPr>
          <p:cNvPr id="92" name="Straight Connector 91">
            <a:extLst>
              <a:ext uri="{FF2B5EF4-FFF2-40B4-BE49-F238E27FC236}">
                <a16:creationId xmlns:a16="http://schemas.microsoft.com/office/drawing/2014/main" id="{341F97E6-430F-4BB1-9937-FA3AA3BAD8D9}"/>
              </a:ext>
            </a:extLst>
          </p:cNvPr>
          <p:cNvCxnSpPr>
            <a:cxnSpLocks/>
          </p:cNvCxnSpPr>
          <p:nvPr/>
        </p:nvCxnSpPr>
        <p:spPr>
          <a:xfrm>
            <a:off x="4383700" y="2950616"/>
            <a:ext cx="0" cy="190899"/>
          </a:xfrm>
          <a:prstGeom prst="line">
            <a:avLst/>
          </a:prstGeom>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75F1D69F-1993-4686-BD7B-C4DD0EEFDE64}"/>
              </a:ext>
            </a:extLst>
          </p:cNvPr>
          <p:cNvCxnSpPr>
            <a:cxnSpLocks/>
          </p:cNvCxnSpPr>
          <p:nvPr/>
        </p:nvCxnSpPr>
        <p:spPr>
          <a:xfrm>
            <a:off x="3882089" y="3141515"/>
            <a:ext cx="94697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39D0FC7E-A12A-4E42-85F3-4728671AE820}"/>
              </a:ext>
            </a:extLst>
          </p:cNvPr>
          <p:cNvCxnSpPr>
            <a:cxnSpLocks/>
          </p:cNvCxnSpPr>
          <p:nvPr/>
        </p:nvCxnSpPr>
        <p:spPr>
          <a:xfrm>
            <a:off x="3880886" y="3140437"/>
            <a:ext cx="0" cy="1284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B990665B-8DBC-4FBA-81FC-CB720D4A9D38}"/>
              </a:ext>
            </a:extLst>
          </p:cNvPr>
          <p:cNvCxnSpPr>
            <a:cxnSpLocks/>
          </p:cNvCxnSpPr>
          <p:nvPr/>
        </p:nvCxnSpPr>
        <p:spPr>
          <a:xfrm>
            <a:off x="4829063" y="3141515"/>
            <a:ext cx="0" cy="1284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7" name="TextBox 106">
            <a:extLst>
              <a:ext uri="{FF2B5EF4-FFF2-40B4-BE49-F238E27FC236}">
                <a16:creationId xmlns:a16="http://schemas.microsoft.com/office/drawing/2014/main" id="{9113947E-081D-4F46-9D9B-5175D8D07405}"/>
              </a:ext>
            </a:extLst>
          </p:cNvPr>
          <p:cNvSpPr txBox="1"/>
          <p:nvPr/>
        </p:nvSpPr>
        <p:spPr>
          <a:xfrm>
            <a:off x="3504164" y="3268850"/>
            <a:ext cx="752753" cy="230832"/>
          </a:xfrm>
          <a:prstGeom prst="rect">
            <a:avLst/>
          </a:prstGeom>
          <a:noFill/>
        </p:spPr>
        <p:txBody>
          <a:bodyPr wrap="square" rtlCol="0">
            <a:spAutoFit/>
          </a:bodyPr>
          <a:lstStyle/>
          <a:p>
            <a:r>
              <a:rPr lang="en-US" sz="900" b="1" dirty="0">
                <a:solidFill>
                  <a:schemeClr val="bg1"/>
                </a:solidFill>
              </a:rPr>
              <a:t>MATCHED</a:t>
            </a:r>
            <a:endParaRPr lang="en-IN" sz="900" b="1" dirty="0">
              <a:solidFill>
                <a:schemeClr val="bg1"/>
              </a:solidFill>
            </a:endParaRPr>
          </a:p>
        </p:txBody>
      </p:sp>
      <p:sp>
        <p:nvSpPr>
          <p:cNvPr id="108" name="TextBox 107">
            <a:extLst>
              <a:ext uri="{FF2B5EF4-FFF2-40B4-BE49-F238E27FC236}">
                <a16:creationId xmlns:a16="http://schemas.microsoft.com/office/drawing/2014/main" id="{9DB1B584-F053-4736-ABF8-AA27475885B7}"/>
              </a:ext>
            </a:extLst>
          </p:cNvPr>
          <p:cNvSpPr txBox="1"/>
          <p:nvPr/>
        </p:nvSpPr>
        <p:spPr>
          <a:xfrm>
            <a:off x="4372671" y="3252585"/>
            <a:ext cx="914396" cy="215444"/>
          </a:xfrm>
          <a:prstGeom prst="rect">
            <a:avLst/>
          </a:prstGeom>
          <a:noFill/>
        </p:spPr>
        <p:txBody>
          <a:bodyPr wrap="square" rtlCol="0">
            <a:spAutoFit/>
          </a:bodyPr>
          <a:lstStyle/>
          <a:p>
            <a:r>
              <a:rPr lang="en-US" sz="800" b="1" dirty="0">
                <a:solidFill>
                  <a:schemeClr val="bg1"/>
                </a:solidFill>
              </a:rPr>
              <a:t>NOT MATCHED</a:t>
            </a:r>
            <a:endParaRPr lang="en-IN" sz="800" b="1" dirty="0">
              <a:solidFill>
                <a:schemeClr val="bg1"/>
              </a:solidFill>
            </a:endParaRPr>
          </a:p>
        </p:txBody>
      </p:sp>
      <p:sp>
        <p:nvSpPr>
          <p:cNvPr id="117" name="Rectangle: Rounded Corners 116">
            <a:extLst>
              <a:ext uri="{FF2B5EF4-FFF2-40B4-BE49-F238E27FC236}">
                <a16:creationId xmlns:a16="http://schemas.microsoft.com/office/drawing/2014/main" id="{C48AA6E3-7BF8-4B28-AF99-D7986FB2A239}"/>
              </a:ext>
            </a:extLst>
          </p:cNvPr>
          <p:cNvSpPr/>
          <p:nvPr/>
        </p:nvSpPr>
        <p:spPr>
          <a:xfrm>
            <a:off x="5375436" y="2793672"/>
            <a:ext cx="711402" cy="201408"/>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IN" b="1" dirty="0"/>
          </a:p>
        </p:txBody>
      </p:sp>
      <p:sp>
        <p:nvSpPr>
          <p:cNvPr id="118" name="TextBox 117">
            <a:extLst>
              <a:ext uri="{FF2B5EF4-FFF2-40B4-BE49-F238E27FC236}">
                <a16:creationId xmlns:a16="http://schemas.microsoft.com/office/drawing/2014/main" id="{3F875FC6-0CD0-4AE8-9DEA-4B42888A95DF}"/>
              </a:ext>
            </a:extLst>
          </p:cNvPr>
          <p:cNvSpPr txBox="1"/>
          <p:nvPr/>
        </p:nvSpPr>
        <p:spPr>
          <a:xfrm>
            <a:off x="5438207" y="2764531"/>
            <a:ext cx="585859" cy="230832"/>
          </a:xfrm>
          <a:prstGeom prst="rect">
            <a:avLst/>
          </a:prstGeom>
          <a:noFill/>
        </p:spPr>
        <p:txBody>
          <a:bodyPr wrap="square" rtlCol="0">
            <a:spAutoFit/>
          </a:bodyPr>
          <a:lstStyle/>
          <a:p>
            <a:r>
              <a:rPr lang="en-US" sz="900" b="1" dirty="0">
                <a:solidFill>
                  <a:schemeClr val="bg1"/>
                </a:solidFill>
              </a:rPr>
              <a:t>3 TIMES</a:t>
            </a:r>
            <a:endParaRPr lang="en-IN" sz="900" b="1" dirty="0">
              <a:solidFill>
                <a:schemeClr val="bg1"/>
              </a:solidFill>
            </a:endParaRPr>
          </a:p>
        </p:txBody>
      </p:sp>
      <p:cxnSp>
        <p:nvCxnSpPr>
          <p:cNvPr id="119" name="Straight Arrow Connector 118">
            <a:extLst>
              <a:ext uri="{FF2B5EF4-FFF2-40B4-BE49-F238E27FC236}">
                <a16:creationId xmlns:a16="http://schemas.microsoft.com/office/drawing/2014/main" id="{F9A78316-39BC-4AB4-AF80-C8B4C260C58E}"/>
              </a:ext>
            </a:extLst>
          </p:cNvPr>
          <p:cNvCxnSpPr>
            <a:cxnSpLocks/>
            <a:stCxn id="117" idx="1"/>
          </p:cNvCxnSpPr>
          <p:nvPr/>
        </p:nvCxnSpPr>
        <p:spPr>
          <a:xfrm flipH="1" flipV="1">
            <a:off x="4787088" y="2880365"/>
            <a:ext cx="588348" cy="140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CBFB54E1-DD4B-48C9-BEDA-EE56702830AA}"/>
              </a:ext>
            </a:extLst>
          </p:cNvPr>
          <p:cNvCxnSpPr>
            <a:cxnSpLocks/>
          </p:cNvCxnSpPr>
          <p:nvPr/>
        </p:nvCxnSpPr>
        <p:spPr>
          <a:xfrm flipH="1">
            <a:off x="4713894" y="3468332"/>
            <a:ext cx="9844" cy="490794"/>
          </a:xfrm>
          <a:prstGeom prst="line">
            <a:avLst/>
          </a:prstGeom>
        </p:spPr>
        <p:style>
          <a:lnRef idx="1">
            <a:schemeClr val="accent1"/>
          </a:lnRef>
          <a:fillRef idx="0">
            <a:schemeClr val="accent1"/>
          </a:fillRef>
          <a:effectRef idx="0">
            <a:schemeClr val="accent1"/>
          </a:effectRef>
          <a:fontRef idx="minor">
            <a:schemeClr val="tx1"/>
          </a:fontRef>
        </p:style>
      </p:cxnSp>
      <p:sp>
        <p:nvSpPr>
          <p:cNvPr id="131" name="Rectangle: Rounded Corners 130">
            <a:extLst>
              <a:ext uri="{FF2B5EF4-FFF2-40B4-BE49-F238E27FC236}">
                <a16:creationId xmlns:a16="http://schemas.microsoft.com/office/drawing/2014/main" id="{1D6CE690-A84C-484B-B7D9-0532FA0A0703}"/>
              </a:ext>
            </a:extLst>
          </p:cNvPr>
          <p:cNvSpPr/>
          <p:nvPr/>
        </p:nvSpPr>
        <p:spPr>
          <a:xfrm>
            <a:off x="4897997" y="3705479"/>
            <a:ext cx="1040906" cy="502199"/>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US" sz="900" b="1" dirty="0">
                <a:solidFill>
                  <a:schemeClr val="bg1"/>
                </a:solidFill>
                <a:latin typeface="Arial" panose="020B0604020202020204" pitchFamily="34" charset="0"/>
                <a:cs typeface="Arial" panose="020B0604020202020204" pitchFamily="34" charset="0"/>
              </a:rPr>
              <a:t>AFTER 3 TIMES MISMATCHED</a:t>
            </a:r>
            <a:endParaRPr lang="en-IN" sz="900" b="1" dirty="0">
              <a:solidFill>
                <a:schemeClr val="bg1"/>
              </a:solidFill>
              <a:latin typeface="Arial" panose="020B0604020202020204" pitchFamily="34" charset="0"/>
              <a:cs typeface="Arial" panose="020B0604020202020204" pitchFamily="34" charset="0"/>
            </a:endParaRPr>
          </a:p>
        </p:txBody>
      </p:sp>
      <p:cxnSp>
        <p:nvCxnSpPr>
          <p:cNvPr id="133" name="Straight Connector 132">
            <a:extLst>
              <a:ext uri="{FF2B5EF4-FFF2-40B4-BE49-F238E27FC236}">
                <a16:creationId xmlns:a16="http://schemas.microsoft.com/office/drawing/2014/main" id="{EFBD359E-C3CE-4210-A51C-F7DE5FABACC4}"/>
              </a:ext>
            </a:extLst>
          </p:cNvPr>
          <p:cNvCxnSpPr/>
          <p:nvPr/>
        </p:nvCxnSpPr>
        <p:spPr>
          <a:xfrm>
            <a:off x="5938903" y="3980251"/>
            <a:ext cx="50642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9BB8EA8A-B542-41D5-B293-B74B95ECFB59}"/>
              </a:ext>
            </a:extLst>
          </p:cNvPr>
          <p:cNvCxnSpPr>
            <a:cxnSpLocks/>
          </p:cNvCxnSpPr>
          <p:nvPr/>
        </p:nvCxnSpPr>
        <p:spPr>
          <a:xfrm>
            <a:off x="6436185" y="3551520"/>
            <a:ext cx="9143" cy="572556"/>
          </a:xfrm>
          <a:prstGeom prst="line">
            <a:avLst/>
          </a:prstGeom>
        </p:spPr>
        <p:style>
          <a:lnRef idx="1">
            <a:schemeClr val="accent1"/>
          </a:lnRef>
          <a:fillRef idx="0">
            <a:schemeClr val="accent1"/>
          </a:fillRef>
          <a:effectRef idx="0">
            <a:schemeClr val="accent1"/>
          </a:effectRef>
          <a:fontRef idx="minor">
            <a:schemeClr val="tx1"/>
          </a:fontRef>
        </p:style>
      </p:cxnSp>
      <p:cxnSp>
        <p:nvCxnSpPr>
          <p:cNvPr id="135" name="Straight Arrow Connector 134">
            <a:extLst>
              <a:ext uri="{FF2B5EF4-FFF2-40B4-BE49-F238E27FC236}">
                <a16:creationId xmlns:a16="http://schemas.microsoft.com/office/drawing/2014/main" id="{B1E0E099-49CA-47BC-B54D-E018C005CA07}"/>
              </a:ext>
            </a:extLst>
          </p:cNvPr>
          <p:cNvCxnSpPr>
            <a:cxnSpLocks/>
          </p:cNvCxnSpPr>
          <p:nvPr/>
        </p:nvCxnSpPr>
        <p:spPr>
          <a:xfrm>
            <a:off x="6433718" y="3551520"/>
            <a:ext cx="26585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6" name="Straight Arrow Connector 135">
            <a:extLst>
              <a:ext uri="{FF2B5EF4-FFF2-40B4-BE49-F238E27FC236}">
                <a16:creationId xmlns:a16="http://schemas.microsoft.com/office/drawing/2014/main" id="{31EA244C-FE45-4F83-847D-1DB5546EB25E}"/>
              </a:ext>
            </a:extLst>
          </p:cNvPr>
          <p:cNvCxnSpPr>
            <a:cxnSpLocks/>
          </p:cNvCxnSpPr>
          <p:nvPr/>
        </p:nvCxnSpPr>
        <p:spPr>
          <a:xfrm>
            <a:off x="6433718" y="4134937"/>
            <a:ext cx="26585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7" name="Rectangle: Rounded Corners 136">
            <a:extLst>
              <a:ext uri="{FF2B5EF4-FFF2-40B4-BE49-F238E27FC236}">
                <a16:creationId xmlns:a16="http://schemas.microsoft.com/office/drawing/2014/main" id="{D9D58AA7-AE5D-4C4B-B43A-F053865142BB}"/>
              </a:ext>
            </a:extLst>
          </p:cNvPr>
          <p:cNvSpPr/>
          <p:nvPr/>
        </p:nvSpPr>
        <p:spPr>
          <a:xfrm>
            <a:off x="6699569" y="3442488"/>
            <a:ext cx="711402" cy="201408"/>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050" b="1" dirty="0">
                <a:solidFill>
                  <a:schemeClr val="bg1"/>
                </a:solidFill>
              </a:rPr>
              <a:t>END</a:t>
            </a:r>
            <a:endParaRPr lang="en-IN" sz="1050" b="1" dirty="0">
              <a:solidFill>
                <a:schemeClr val="bg1"/>
              </a:solidFill>
            </a:endParaRPr>
          </a:p>
        </p:txBody>
      </p:sp>
      <p:cxnSp>
        <p:nvCxnSpPr>
          <p:cNvPr id="142" name="Straight Arrow Connector 141">
            <a:extLst>
              <a:ext uri="{FF2B5EF4-FFF2-40B4-BE49-F238E27FC236}">
                <a16:creationId xmlns:a16="http://schemas.microsoft.com/office/drawing/2014/main" id="{5A25A447-0305-44B7-9150-CC9F50E46C08}"/>
              </a:ext>
            </a:extLst>
          </p:cNvPr>
          <p:cNvCxnSpPr/>
          <p:nvPr/>
        </p:nvCxnSpPr>
        <p:spPr>
          <a:xfrm>
            <a:off x="3880540" y="3471271"/>
            <a:ext cx="0" cy="2014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3" name="Rectangle: Rounded Corners 142">
            <a:extLst>
              <a:ext uri="{FF2B5EF4-FFF2-40B4-BE49-F238E27FC236}">
                <a16:creationId xmlns:a16="http://schemas.microsoft.com/office/drawing/2014/main" id="{9DB1A2D2-0D32-4727-8705-9AB89DC15C75}"/>
              </a:ext>
            </a:extLst>
          </p:cNvPr>
          <p:cNvSpPr/>
          <p:nvPr/>
        </p:nvSpPr>
        <p:spPr>
          <a:xfrm>
            <a:off x="3363157" y="3672679"/>
            <a:ext cx="981391" cy="201408"/>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IN" b="1"/>
          </a:p>
        </p:txBody>
      </p:sp>
      <p:sp>
        <p:nvSpPr>
          <p:cNvPr id="144" name="TextBox 143">
            <a:extLst>
              <a:ext uri="{FF2B5EF4-FFF2-40B4-BE49-F238E27FC236}">
                <a16:creationId xmlns:a16="http://schemas.microsoft.com/office/drawing/2014/main" id="{696EDC7E-3FC9-490A-8472-CF0996BDB263}"/>
              </a:ext>
            </a:extLst>
          </p:cNvPr>
          <p:cNvSpPr txBox="1"/>
          <p:nvPr/>
        </p:nvSpPr>
        <p:spPr>
          <a:xfrm>
            <a:off x="3380427" y="3653123"/>
            <a:ext cx="945735" cy="215444"/>
          </a:xfrm>
          <a:prstGeom prst="rect">
            <a:avLst/>
          </a:prstGeom>
          <a:noFill/>
        </p:spPr>
        <p:txBody>
          <a:bodyPr wrap="square" rtlCol="0">
            <a:spAutoFit/>
          </a:bodyPr>
          <a:lstStyle/>
          <a:p>
            <a:r>
              <a:rPr lang="en-US" sz="800" b="1" dirty="0">
                <a:solidFill>
                  <a:schemeClr val="bg1"/>
                </a:solidFill>
              </a:rPr>
              <a:t>ENTER THE OTP</a:t>
            </a:r>
            <a:endParaRPr lang="en-IN" sz="800" b="1" dirty="0">
              <a:solidFill>
                <a:schemeClr val="bg1"/>
              </a:solidFill>
            </a:endParaRPr>
          </a:p>
        </p:txBody>
      </p:sp>
      <p:sp>
        <p:nvSpPr>
          <p:cNvPr id="150" name="Rectangle: Rounded Corners 149">
            <a:extLst>
              <a:ext uri="{FF2B5EF4-FFF2-40B4-BE49-F238E27FC236}">
                <a16:creationId xmlns:a16="http://schemas.microsoft.com/office/drawing/2014/main" id="{99DE5314-2CE0-4082-A65D-459AF4F4B81B}"/>
              </a:ext>
            </a:extLst>
          </p:cNvPr>
          <p:cNvSpPr/>
          <p:nvPr/>
        </p:nvSpPr>
        <p:spPr>
          <a:xfrm>
            <a:off x="946447" y="4313176"/>
            <a:ext cx="852820" cy="201408"/>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050" b="1" dirty="0">
                <a:solidFill>
                  <a:schemeClr val="bg1"/>
                </a:solidFill>
              </a:rPr>
              <a:t>MATCHED</a:t>
            </a:r>
            <a:endParaRPr lang="en-IN" sz="1050" b="1" dirty="0">
              <a:solidFill>
                <a:schemeClr val="bg1"/>
              </a:solidFill>
            </a:endParaRPr>
          </a:p>
        </p:txBody>
      </p:sp>
      <p:sp>
        <p:nvSpPr>
          <p:cNvPr id="151" name="Rectangle: Rounded Corners 150">
            <a:extLst>
              <a:ext uri="{FF2B5EF4-FFF2-40B4-BE49-F238E27FC236}">
                <a16:creationId xmlns:a16="http://schemas.microsoft.com/office/drawing/2014/main" id="{EA90C645-D83E-4361-A713-FF40BB19A32F}"/>
              </a:ext>
            </a:extLst>
          </p:cNvPr>
          <p:cNvSpPr/>
          <p:nvPr/>
        </p:nvSpPr>
        <p:spPr>
          <a:xfrm>
            <a:off x="2126092" y="4357840"/>
            <a:ext cx="956289" cy="218915"/>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800" b="1" dirty="0">
                <a:solidFill>
                  <a:schemeClr val="bg1"/>
                </a:solidFill>
              </a:rPr>
              <a:t>NOT MATCHED</a:t>
            </a:r>
            <a:endParaRPr lang="en-IN" sz="800" b="1" dirty="0">
              <a:solidFill>
                <a:schemeClr val="bg1"/>
              </a:solidFill>
            </a:endParaRPr>
          </a:p>
        </p:txBody>
      </p:sp>
      <p:sp>
        <p:nvSpPr>
          <p:cNvPr id="155" name="Rectangle: Rounded Corners 154">
            <a:extLst>
              <a:ext uri="{FF2B5EF4-FFF2-40B4-BE49-F238E27FC236}">
                <a16:creationId xmlns:a16="http://schemas.microsoft.com/office/drawing/2014/main" id="{ED7A0F10-A8AD-4425-8238-47B800C343D4}"/>
              </a:ext>
            </a:extLst>
          </p:cNvPr>
          <p:cNvSpPr/>
          <p:nvPr/>
        </p:nvSpPr>
        <p:spPr>
          <a:xfrm>
            <a:off x="613023" y="4898623"/>
            <a:ext cx="1457324" cy="203588"/>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900" b="1" dirty="0">
                <a:solidFill>
                  <a:schemeClr val="bg1"/>
                </a:solidFill>
              </a:rPr>
              <a:t>PROCESS SUCCESSFULL</a:t>
            </a:r>
            <a:endParaRPr lang="en-IN" sz="900" b="1" dirty="0">
              <a:solidFill>
                <a:schemeClr val="bg1"/>
              </a:solidFill>
            </a:endParaRPr>
          </a:p>
        </p:txBody>
      </p:sp>
      <p:sp>
        <p:nvSpPr>
          <p:cNvPr id="158" name="Rectangle: Rounded Corners 157">
            <a:extLst>
              <a:ext uri="{FF2B5EF4-FFF2-40B4-BE49-F238E27FC236}">
                <a16:creationId xmlns:a16="http://schemas.microsoft.com/office/drawing/2014/main" id="{9AB65D4F-F5F1-49B6-B87B-682901D6E609}"/>
              </a:ext>
            </a:extLst>
          </p:cNvPr>
          <p:cNvSpPr/>
          <p:nvPr/>
        </p:nvSpPr>
        <p:spPr>
          <a:xfrm>
            <a:off x="613022" y="5433293"/>
            <a:ext cx="1457325" cy="230832"/>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US" sz="900" b="1" dirty="0">
                <a:solidFill>
                  <a:schemeClr val="bg1"/>
                </a:solidFill>
              </a:rPr>
              <a:t>CASH WILL COME OUT</a:t>
            </a:r>
            <a:endParaRPr lang="en-IN" sz="900" b="1" dirty="0">
              <a:solidFill>
                <a:schemeClr val="bg1"/>
              </a:solidFill>
            </a:endParaRPr>
          </a:p>
        </p:txBody>
      </p:sp>
      <p:cxnSp>
        <p:nvCxnSpPr>
          <p:cNvPr id="163" name="Straight Arrow Connector 162">
            <a:extLst>
              <a:ext uri="{FF2B5EF4-FFF2-40B4-BE49-F238E27FC236}">
                <a16:creationId xmlns:a16="http://schemas.microsoft.com/office/drawing/2014/main" id="{96CFAC4F-B388-4C88-A517-60D25256E9AC}"/>
              </a:ext>
            </a:extLst>
          </p:cNvPr>
          <p:cNvCxnSpPr>
            <a:cxnSpLocks/>
          </p:cNvCxnSpPr>
          <p:nvPr/>
        </p:nvCxnSpPr>
        <p:spPr>
          <a:xfrm>
            <a:off x="2642767" y="4576756"/>
            <a:ext cx="0" cy="10873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7" name="Rectangle: Rounded Corners 166">
            <a:extLst>
              <a:ext uri="{FF2B5EF4-FFF2-40B4-BE49-F238E27FC236}">
                <a16:creationId xmlns:a16="http://schemas.microsoft.com/office/drawing/2014/main" id="{FF0DB83F-B15F-4603-83CE-8AC683E09E59}"/>
              </a:ext>
            </a:extLst>
          </p:cNvPr>
          <p:cNvSpPr/>
          <p:nvPr/>
        </p:nvSpPr>
        <p:spPr>
          <a:xfrm>
            <a:off x="2153402" y="5652470"/>
            <a:ext cx="1291215" cy="218588"/>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US" sz="900" b="1">
                <a:solidFill>
                  <a:schemeClr val="bg1"/>
                </a:solidFill>
              </a:rPr>
              <a:t>PUT THE OTP AGAIN</a:t>
            </a:r>
            <a:endParaRPr lang="en-IN" sz="900" b="1" dirty="0">
              <a:solidFill>
                <a:schemeClr val="bg1"/>
              </a:solidFill>
            </a:endParaRPr>
          </a:p>
        </p:txBody>
      </p:sp>
      <p:sp>
        <p:nvSpPr>
          <p:cNvPr id="173" name="Rectangle: Rounded Corners 172">
            <a:extLst>
              <a:ext uri="{FF2B5EF4-FFF2-40B4-BE49-F238E27FC236}">
                <a16:creationId xmlns:a16="http://schemas.microsoft.com/office/drawing/2014/main" id="{579350BC-E3DA-4BC8-9908-118EE2CF929C}"/>
              </a:ext>
            </a:extLst>
          </p:cNvPr>
          <p:cNvSpPr/>
          <p:nvPr/>
        </p:nvSpPr>
        <p:spPr>
          <a:xfrm>
            <a:off x="3015727" y="4978279"/>
            <a:ext cx="711402" cy="201408"/>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US" sz="1050" b="1" dirty="0">
                <a:solidFill>
                  <a:schemeClr val="bg1"/>
                </a:solidFill>
              </a:rPr>
              <a:t>3 TIMES</a:t>
            </a:r>
            <a:endParaRPr lang="en-IN" sz="1050" b="1" dirty="0">
              <a:solidFill>
                <a:schemeClr val="bg1"/>
              </a:solidFill>
            </a:endParaRPr>
          </a:p>
        </p:txBody>
      </p:sp>
      <p:cxnSp>
        <p:nvCxnSpPr>
          <p:cNvPr id="185" name="Straight Connector 184">
            <a:extLst>
              <a:ext uri="{FF2B5EF4-FFF2-40B4-BE49-F238E27FC236}">
                <a16:creationId xmlns:a16="http://schemas.microsoft.com/office/drawing/2014/main" id="{0D4B06C3-5799-44D2-A297-B29B901BA437}"/>
              </a:ext>
            </a:extLst>
          </p:cNvPr>
          <p:cNvCxnSpPr>
            <a:cxnSpLocks/>
          </p:cNvCxnSpPr>
          <p:nvPr/>
        </p:nvCxnSpPr>
        <p:spPr>
          <a:xfrm>
            <a:off x="2646803" y="5852353"/>
            <a:ext cx="0" cy="346115"/>
          </a:xfrm>
          <a:prstGeom prst="line">
            <a:avLst/>
          </a:prstGeom>
        </p:spPr>
        <p:style>
          <a:lnRef idx="1">
            <a:schemeClr val="accent1"/>
          </a:lnRef>
          <a:fillRef idx="0">
            <a:schemeClr val="accent1"/>
          </a:fillRef>
          <a:effectRef idx="0">
            <a:schemeClr val="accent1"/>
          </a:effectRef>
          <a:fontRef idx="minor">
            <a:schemeClr val="tx1"/>
          </a:fontRef>
        </p:style>
      </p:cxnSp>
      <p:sp>
        <p:nvSpPr>
          <p:cNvPr id="190" name="Rectangle: Rounded Corners 189">
            <a:extLst>
              <a:ext uri="{FF2B5EF4-FFF2-40B4-BE49-F238E27FC236}">
                <a16:creationId xmlns:a16="http://schemas.microsoft.com/office/drawing/2014/main" id="{5E75F1FD-6757-491C-AD4A-E6EC032780D7}"/>
              </a:ext>
            </a:extLst>
          </p:cNvPr>
          <p:cNvSpPr/>
          <p:nvPr/>
        </p:nvSpPr>
        <p:spPr>
          <a:xfrm>
            <a:off x="4419785" y="5981013"/>
            <a:ext cx="998665" cy="414422"/>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US" sz="900" b="1">
                <a:solidFill>
                  <a:schemeClr val="bg1"/>
                </a:solidFill>
              </a:rPr>
              <a:t>AFTER 3 TIMES MISMATCHED</a:t>
            </a:r>
            <a:endParaRPr lang="en-IN" sz="900" b="1" dirty="0">
              <a:solidFill>
                <a:schemeClr val="bg1"/>
              </a:solidFill>
            </a:endParaRPr>
          </a:p>
        </p:txBody>
      </p:sp>
      <p:cxnSp>
        <p:nvCxnSpPr>
          <p:cNvPr id="125" name="Straight Connector 124">
            <a:extLst>
              <a:ext uri="{FF2B5EF4-FFF2-40B4-BE49-F238E27FC236}">
                <a16:creationId xmlns:a16="http://schemas.microsoft.com/office/drawing/2014/main" id="{6934DA4A-637B-4C0E-B772-AE7B6447D612}"/>
              </a:ext>
            </a:extLst>
          </p:cNvPr>
          <p:cNvCxnSpPr>
            <a:cxnSpLocks/>
            <a:endCxn id="57" idx="1"/>
          </p:cNvCxnSpPr>
          <p:nvPr/>
        </p:nvCxnSpPr>
        <p:spPr>
          <a:xfrm flipV="1">
            <a:off x="7260889" y="2429463"/>
            <a:ext cx="252202" cy="432"/>
          </a:xfrm>
          <a:prstGeom prst="line">
            <a:avLst/>
          </a:prstGeom>
        </p:spPr>
        <p:style>
          <a:lnRef idx="1">
            <a:schemeClr val="accent1"/>
          </a:lnRef>
          <a:fillRef idx="0">
            <a:schemeClr val="accent1"/>
          </a:fillRef>
          <a:effectRef idx="0">
            <a:schemeClr val="accent1"/>
          </a:effectRef>
          <a:fontRef idx="minor">
            <a:schemeClr val="tx1"/>
          </a:fontRef>
        </p:style>
      </p:cxnSp>
      <p:cxnSp>
        <p:nvCxnSpPr>
          <p:cNvPr id="129" name="Straight Arrow Connector 128">
            <a:extLst>
              <a:ext uri="{FF2B5EF4-FFF2-40B4-BE49-F238E27FC236}">
                <a16:creationId xmlns:a16="http://schemas.microsoft.com/office/drawing/2014/main" id="{90951E3B-F01E-4ABD-A687-13DC758FFD6F}"/>
              </a:ext>
            </a:extLst>
          </p:cNvPr>
          <p:cNvCxnSpPr>
            <a:cxnSpLocks/>
          </p:cNvCxnSpPr>
          <p:nvPr/>
        </p:nvCxnSpPr>
        <p:spPr>
          <a:xfrm flipH="1">
            <a:off x="8049921" y="1626160"/>
            <a:ext cx="393522" cy="82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4F006F2A-025D-4B4C-94E8-773E5BE4A436}"/>
              </a:ext>
            </a:extLst>
          </p:cNvPr>
          <p:cNvCxnSpPr>
            <a:cxnSpLocks/>
            <a:stCxn id="57" idx="3"/>
          </p:cNvCxnSpPr>
          <p:nvPr/>
        </p:nvCxnSpPr>
        <p:spPr>
          <a:xfrm>
            <a:off x="8265765" y="2429463"/>
            <a:ext cx="186551" cy="7693"/>
          </a:xfrm>
          <a:prstGeom prst="line">
            <a:avLst/>
          </a:prstGeom>
        </p:spPr>
        <p:style>
          <a:lnRef idx="1">
            <a:schemeClr val="accent1"/>
          </a:lnRef>
          <a:fillRef idx="0">
            <a:schemeClr val="accent1"/>
          </a:fillRef>
          <a:effectRef idx="0">
            <a:schemeClr val="accent1"/>
          </a:effectRef>
          <a:fontRef idx="minor">
            <a:schemeClr val="tx1"/>
          </a:fontRef>
        </p:style>
      </p:cxnSp>
      <p:sp>
        <p:nvSpPr>
          <p:cNvPr id="146" name="Rectangle: Rounded Corners 145">
            <a:extLst>
              <a:ext uri="{FF2B5EF4-FFF2-40B4-BE49-F238E27FC236}">
                <a16:creationId xmlns:a16="http://schemas.microsoft.com/office/drawing/2014/main" id="{D6ACF296-975A-4480-8BA7-A37D0A77171C}"/>
              </a:ext>
            </a:extLst>
          </p:cNvPr>
          <p:cNvSpPr/>
          <p:nvPr/>
        </p:nvSpPr>
        <p:spPr>
          <a:xfrm>
            <a:off x="5496978" y="3271236"/>
            <a:ext cx="735769" cy="182480"/>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US" sz="800" b="1" dirty="0">
                <a:solidFill>
                  <a:schemeClr val="bg1"/>
                </a:solidFill>
              </a:rPr>
              <a:t>TRY AGAIN</a:t>
            </a:r>
            <a:endParaRPr lang="en-IN" sz="800" b="1" dirty="0">
              <a:solidFill>
                <a:schemeClr val="bg1"/>
              </a:solidFill>
            </a:endParaRPr>
          </a:p>
        </p:txBody>
      </p:sp>
      <p:cxnSp>
        <p:nvCxnSpPr>
          <p:cNvPr id="164" name="Straight Arrow Connector 163">
            <a:extLst>
              <a:ext uri="{FF2B5EF4-FFF2-40B4-BE49-F238E27FC236}">
                <a16:creationId xmlns:a16="http://schemas.microsoft.com/office/drawing/2014/main" id="{A66DF12C-AFAE-4487-9ECF-D74659328BA5}"/>
              </a:ext>
            </a:extLst>
          </p:cNvPr>
          <p:cNvCxnSpPr>
            <a:cxnSpLocks/>
            <a:endCxn id="146" idx="1"/>
          </p:cNvCxnSpPr>
          <p:nvPr/>
        </p:nvCxnSpPr>
        <p:spPr>
          <a:xfrm>
            <a:off x="5239487" y="3359127"/>
            <a:ext cx="257491" cy="33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D7165AA2-0050-458C-93B4-7DF33FD59512}"/>
              </a:ext>
            </a:extLst>
          </p:cNvPr>
          <p:cNvCxnSpPr>
            <a:cxnSpLocks/>
            <a:stCxn id="146" idx="0"/>
          </p:cNvCxnSpPr>
          <p:nvPr/>
        </p:nvCxnSpPr>
        <p:spPr>
          <a:xfrm flipH="1" flipV="1">
            <a:off x="5843401" y="2994992"/>
            <a:ext cx="21462" cy="2762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58851676-965F-4569-8F63-09D35DEE0AD3}"/>
              </a:ext>
            </a:extLst>
          </p:cNvPr>
          <p:cNvCxnSpPr>
            <a:cxnSpLocks/>
            <a:endCxn id="131" idx="1"/>
          </p:cNvCxnSpPr>
          <p:nvPr/>
        </p:nvCxnSpPr>
        <p:spPr>
          <a:xfrm>
            <a:off x="4713894" y="3956579"/>
            <a:ext cx="184103" cy="0"/>
          </a:xfrm>
          <a:prstGeom prst="line">
            <a:avLst/>
          </a:prstGeom>
        </p:spPr>
        <p:style>
          <a:lnRef idx="1">
            <a:schemeClr val="accent1"/>
          </a:lnRef>
          <a:fillRef idx="0">
            <a:schemeClr val="accent1"/>
          </a:fillRef>
          <a:effectRef idx="0">
            <a:schemeClr val="accent1"/>
          </a:effectRef>
          <a:fontRef idx="minor">
            <a:schemeClr val="tx1"/>
          </a:fontRef>
        </p:style>
      </p:cxnSp>
      <p:sp>
        <p:nvSpPr>
          <p:cNvPr id="165" name="Rectangle: Rounded Corners 164">
            <a:extLst>
              <a:ext uri="{FF2B5EF4-FFF2-40B4-BE49-F238E27FC236}">
                <a16:creationId xmlns:a16="http://schemas.microsoft.com/office/drawing/2014/main" id="{B34ED60C-781F-41CF-9B99-8C5C84B4DBE4}"/>
              </a:ext>
            </a:extLst>
          </p:cNvPr>
          <p:cNvSpPr/>
          <p:nvPr/>
        </p:nvSpPr>
        <p:spPr>
          <a:xfrm>
            <a:off x="6701959" y="3697846"/>
            <a:ext cx="1262292" cy="776970"/>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US" sz="900" b="1" dirty="0">
                <a:solidFill>
                  <a:schemeClr val="bg1"/>
                </a:solidFill>
              </a:rPr>
              <a:t>DANGER NOTIFICATION AUTOMATICALLY SEND TO THE BANK AUTHORITY</a:t>
            </a:r>
            <a:endParaRPr lang="en-IN" sz="900" b="1" dirty="0">
              <a:solidFill>
                <a:schemeClr val="bg1"/>
              </a:solidFill>
            </a:endParaRPr>
          </a:p>
        </p:txBody>
      </p:sp>
      <p:cxnSp>
        <p:nvCxnSpPr>
          <p:cNvPr id="80" name="Straight Connector 79">
            <a:extLst>
              <a:ext uri="{FF2B5EF4-FFF2-40B4-BE49-F238E27FC236}">
                <a16:creationId xmlns:a16="http://schemas.microsoft.com/office/drawing/2014/main" id="{BF42DC77-5F08-4DB3-BB38-E60F4AF6379E}"/>
              </a:ext>
            </a:extLst>
          </p:cNvPr>
          <p:cNvCxnSpPr>
            <a:cxnSpLocks/>
            <a:endCxn id="74" idx="1"/>
          </p:cNvCxnSpPr>
          <p:nvPr/>
        </p:nvCxnSpPr>
        <p:spPr>
          <a:xfrm>
            <a:off x="6264446" y="2978965"/>
            <a:ext cx="207738" cy="8304"/>
          </a:xfrm>
          <a:prstGeom prst="line">
            <a:avLst/>
          </a:prstGeom>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C8ACFBBE-5C05-402D-8021-C0D39E25C27E}"/>
              </a:ext>
            </a:extLst>
          </p:cNvPr>
          <p:cNvCxnSpPr>
            <a:cxnSpLocks/>
            <a:stCxn id="143" idx="1"/>
          </p:cNvCxnSpPr>
          <p:nvPr/>
        </p:nvCxnSpPr>
        <p:spPr>
          <a:xfrm flipH="1" flipV="1">
            <a:off x="1917734" y="3768539"/>
            <a:ext cx="1445423" cy="4844"/>
          </a:xfrm>
          <a:prstGeom prst="line">
            <a:avLst/>
          </a:prstGeom>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0D382C03-1AA2-4BAE-A456-6718A7BD4DAF}"/>
              </a:ext>
            </a:extLst>
          </p:cNvPr>
          <p:cNvCxnSpPr/>
          <p:nvPr/>
        </p:nvCxnSpPr>
        <p:spPr>
          <a:xfrm>
            <a:off x="1917734" y="3768539"/>
            <a:ext cx="0" cy="317792"/>
          </a:xfrm>
          <a:prstGeom prst="line">
            <a:avLst/>
          </a:prstGeom>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E14EAE69-AB84-4B9D-8D0C-75A364253584}"/>
              </a:ext>
            </a:extLst>
          </p:cNvPr>
          <p:cNvCxnSpPr>
            <a:cxnSpLocks/>
          </p:cNvCxnSpPr>
          <p:nvPr/>
        </p:nvCxnSpPr>
        <p:spPr>
          <a:xfrm>
            <a:off x="1365205" y="4086331"/>
            <a:ext cx="1283875" cy="7923"/>
          </a:xfrm>
          <a:prstGeom prst="line">
            <a:avLst/>
          </a:prstGeom>
        </p:spPr>
        <p:style>
          <a:lnRef idx="1">
            <a:schemeClr val="accent1"/>
          </a:lnRef>
          <a:fillRef idx="0">
            <a:schemeClr val="accent1"/>
          </a:fillRef>
          <a:effectRef idx="0">
            <a:schemeClr val="accent1"/>
          </a:effectRef>
          <a:fontRef idx="minor">
            <a:schemeClr val="tx1"/>
          </a:fontRef>
        </p:style>
      </p:cxnSp>
      <p:cxnSp>
        <p:nvCxnSpPr>
          <p:cNvPr id="172" name="Straight Arrow Connector 171">
            <a:extLst>
              <a:ext uri="{FF2B5EF4-FFF2-40B4-BE49-F238E27FC236}">
                <a16:creationId xmlns:a16="http://schemas.microsoft.com/office/drawing/2014/main" id="{4A0EC56E-8228-4AC6-9775-0FF523F25388}"/>
              </a:ext>
            </a:extLst>
          </p:cNvPr>
          <p:cNvCxnSpPr>
            <a:endCxn id="150" idx="0"/>
          </p:cNvCxnSpPr>
          <p:nvPr/>
        </p:nvCxnSpPr>
        <p:spPr>
          <a:xfrm>
            <a:off x="1365205" y="4094254"/>
            <a:ext cx="7652" cy="2189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7" name="Straight Arrow Connector 176">
            <a:extLst>
              <a:ext uri="{FF2B5EF4-FFF2-40B4-BE49-F238E27FC236}">
                <a16:creationId xmlns:a16="http://schemas.microsoft.com/office/drawing/2014/main" id="{85B5E6C0-6C24-4D1F-BD4B-B34F2D46F212}"/>
              </a:ext>
            </a:extLst>
          </p:cNvPr>
          <p:cNvCxnSpPr>
            <a:cxnSpLocks/>
          </p:cNvCxnSpPr>
          <p:nvPr/>
        </p:nvCxnSpPr>
        <p:spPr>
          <a:xfrm>
            <a:off x="2649080" y="4086331"/>
            <a:ext cx="0" cy="2513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0" name="Straight Arrow Connector 179">
            <a:extLst>
              <a:ext uri="{FF2B5EF4-FFF2-40B4-BE49-F238E27FC236}">
                <a16:creationId xmlns:a16="http://schemas.microsoft.com/office/drawing/2014/main" id="{5DEFD2EB-D3B2-46D6-A131-BB893D28B5DA}"/>
              </a:ext>
            </a:extLst>
          </p:cNvPr>
          <p:cNvCxnSpPr>
            <a:stCxn id="150" idx="2"/>
          </p:cNvCxnSpPr>
          <p:nvPr/>
        </p:nvCxnSpPr>
        <p:spPr>
          <a:xfrm>
            <a:off x="1372857" y="4514584"/>
            <a:ext cx="0" cy="4028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4" name="Rectangle: Rounded Corners 193">
            <a:extLst>
              <a:ext uri="{FF2B5EF4-FFF2-40B4-BE49-F238E27FC236}">
                <a16:creationId xmlns:a16="http://schemas.microsoft.com/office/drawing/2014/main" id="{0DC51975-D37F-4DF1-93A5-30C0A9E1CD3D}"/>
              </a:ext>
            </a:extLst>
          </p:cNvPr>
          <p:cNvSpPr/>
          <p:nvPr/>
        </p:nvSpPr>
        <p:spPr>
          <a:xfrm>
            <a:off x="985983" y="5957770"/>
            <a:ext cx="711402" cy="201408"/>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050" b="1" dirty="0">
                <a:solidFill>
                  <a:schemeClr val="bg1"/>
                </a:solidFill>
              </a:rPr>
              <a:t>END</a:t>
            </a:r>
            <a:endParaRPr lang="en-IN" sz="1050" b="1" dirty="0">
              <a:solidFill>
                <a:schemeClr val="bg1"/>
              </a:solidFill>
            </a:endParaRPr>
          </a:p>
        </p:txBody>
      </p:sp>
      <p:cxnSp>
        <p:nvCxnSpPr>
          <p:cNvPr id="183" name="Straight Arrow Connector 182">
            <a:extLst>
              <a:ext uri="{FF2B5EF4-FFF2-40B4-BE49-F238E27FC236}">
                <a16:creationId xmlns:a16="http://schemas.microsoft.com/office/drawing/2014/main" id="{DDBD22FC-DBA2-4D5E-A7C3-7242B51ACAF5}"/>
              </a:ext>
            </a:extLst>
          </p:cNvPr>
          <p:cNvCxnSpPr>
            <a:cxnSpLocks/>
            <a:stCxn id="155" idx="2"/>
            <a:endCxn id="158" idx="0"/>
          </p:cNvCxnSpPr>
          <p:nvPr/>
        </p:nvCxnSpPr>
        <p:spPr>
          <a:xfrm>
            <a:off x="1341685" y="5102211"/>
            <a:ext cx="0" cy="3310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6" name="Straight Arrow Connector 185">
            <a:extLst>
              <a:ext uri="{FF2B5EF4-FFF2-40B4-BE49-F238E27FC236}">
                <a16:creationId xmlns:a16="http://schemas.microsoft.com/office/drawing/2014/main" id="{A359E2B7-F11B-4AE6-88AD-BECB9BAA0585}"/>
              </a:ext>
            </a:extLst>
          </p:cNvPr>
          <p:cNvCxnSpPr/>
          <p:nvPr/>
        </p:nvCxnSpPr>
        <p:spPr>
          <a:xfrm>
            <a:off x="1341685" y="5648637"/>
            <a:ext cx="0" cy="2951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3" name="Straight Connector 212">
            <a:extLst>
              <a:ext uri="{FF2B5EF4-FFF2-40B4-BE49-F238E27FC236}">
                <a16:creationId xmlns:a16="http://schemas.microsoft.com/office/drawing/2014/main" id="{EF7F45A4-2B6A-4247-BD9D-23C097C3E6B7}"/>
              </a:ext>
            </a:extLst>
          </p:cNvPr>
          <p:cNvCxnSpPr>
            <a:cxnSpLocks/>
          </p:cNvCxnSpPr>
          <p:nvPr/>
        </p:nvCxnSpPr>
        <p:spPr>
          <a:xfrm>
            <a:off x="3250778" y="5179687"/>
            <a:ext cx="0" cy="462261"/>
          </a:xfrm>
          <a:prstGeom prst="line">
            <a:avLst/>
          </a:prstGeom>
        </p:spPr>
        <p:style>
          <a:lnRef idx="1">
            <a:schemeClr val="accent1"/>
          </a:lnRef>
          <a:fillRef idx="0">
            <a:schemeClr val="accent1"/>
          </a:fillRef>
          <a:effectRef idx="0">
            <a:schemeClr val="accent1"/>
          </a:effectRef>
          <a:fontRef idx="minor">
            <a:schemeClr val="tx1"/>
          </a:fontRef>
        </p:style>
      </p:cxnSp>
      <p:cxnSp>
        <p:nvCxnSpPr>
          <p:cNvPr id="215" name="Straight Connector 214">
            <a:extLst>
              <a:ext uri="{FF2B5EF4-FFF2-40B4-BE49-F238E27FC236}">
                <a16:creationId xmlns:a16="http://schemas.microsoft.com/office/drawing/2014/main" id="{1B6DC0EF-94D6-45D0-AA5F-311C33283E25}"/>
              </a:ext>
            </a:extLst>
          </p:cNvPr>
          <p:cNvCxnSpPr>
            <a:cxnSpLocks/>
          </p:cNvCxnSpPr>
          <p:nvPr/>
        </p:nvCxnSpPr>
        <p:spPr>
          <a:xfrm flipV="1">
            <a:off x="3250778" y="4465243"/>
            <a:ext cx="0" cy="513036"/>
          </a:xfrm>
          <a:prstGeom prst="line">
            <a:avLst/>
          </a:prstGeom>
        </p:spPr>
        <p:style>
          <a:lnRef idx="1">
            <a:schemeClr val="accent1"/>
          </a:lnRef>
          <a:fillRef idx="0">
            <a:schemeClr val="accent1"/>
          </a:fillRef>
          <a:effectRef idx="0">
            <a:schemeClr val="accent1"/>
          </a:effectRef>
          <a:fontRef idx="minor">
            <a:schemeClr val="tx1"/>
          </a:fontRef>
        </p:style>
      </p:cxnSp>
      <p:cxnSp>
        <p:nvCxnSpPr>
          <p:cNvPr id="217" name="Straight Arrow Connector 216">
            <a:extLst>
              <a:ext uri="{FF2B5EF4-FFF2-40B4-BE49-F238E27FC236}">
                <a16:creationId xmlns:a16="http://schemas.microsoft.com/office/drawing/2014/main" id="{E53C26A7-B192-4BE3-B4F1-5D071BA9A95E}"/>
              </a:ext>
            </a:extLst>
          </p:cNvPr>
          <p:cNvCxnSpPr>
            <a:cxnSpLocks/>
            <a:endCxn id="151" idx="3"/>
          </p:cNvCxnSpPr>
          <p:nvPr/>
        </p:nvCxnSpPr>
        <p:spPr>
          <a:xfrm flipH="1">
            <a:off x="3082381" y="4467298"/>
            <a:ext cx="16869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2" name="Rectangle: Rounded Corners 221">
            <a:extLst>
              <a:ext uri="{FF2B5EF4-FFF2-40B4-BE49-F238E27FC236}">
                <a16:creationId xmlns:a16="http://schemas.microsoft.com/office/drawing/2014/main" id="{323B96A5-F06E-41D5-AD45-AF6619F4D521}"/>
              </a:ext>
            </a:extLst>
          </p:cNvPr>
          <p:cNvSpPr/>
          <p:nvPr/>
        </p:nvSpPr>
        <p:spPr>
          <a:xfrm>
            <a:off x="3548433" y="4045687"/>
            <a:ext cx="978567" cy="36279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US" sz="1000" b="1" dirty="0">
                <a:solidFill>
                  <a:schemeClr val="bg1"/>
                </a:solidFill>
              </a:rPr>
              <a:t>IF PASSED ONE MINUTE</a:t>
            </a:r>
            <a:endParaRPr lang="en-IN" sz="1000" b="1" dirty="0">
              <a:solidFill>
                <a:schemeClr val="bg1"/>
              </a:solidFill>
            </a:endParaRPr>
          </a:p>
        </p:txBody>
      </p:sp>
      <p:cxnSp>
        <p:nvCxnSpPr>
          <p:cNvPr id="224" name="Straight Connector 223">
            <a:extLst>
              <a:ext uri="{FF2B5EF4-FFF2-40B4-BE49-F238E27FC236}">
                <a16:creationId xmlns:a16="http://schemas.microsoft.com/office/drawing/2014/main" id="{6D0381D2-6403-4E64-B4AF-966AACC15772}"/>
              </a:ext>
            </a:extLst>
          </p:cNvPr>
          <p:cNvCxnSpPr>
            <a:cxnSpLocks/>
            <a:stCxn id="222" idx="0"/>
          </p:cNvCxnSpPr>
          <p:nvPr/>
        </p:nvCxnSpPr>
        <p:spPr>
          <a:xfrm flipH="1" flipV="1">
            <a:off x="4036866" y="3875609"/>
            <a:ext cx="851" cy="170078"/>
          </a:xfrm>
          <a:prstGeom prst="line">
            <a:avLst/>
          </a:prstGeom>
        </p:spPr>
        <p:style>
          <a:lnRef idx="1">
            <a:schemeClr val="accent1"/>
          </a:lnRef>
          <a:fillRef idx="0">
            <a:schemeClr val="accent1"/>
          </a:fillRef>
          <a:effectRef idx="0">
            <a:schemeClr val="accent1"/>
          </a:effectRef>
          <a:fontRef idx="minor">
            <a:schemeClr val="tx1"/>
          </a:fontRef>
        </p:style>
      </p:cxnSp>
      <p:sp>
        <p:nvSpPr>
          <p:cNvPr id="226" name="Rectangle: Rounded Corners 225">
            <a:extLst>
              <a:ext uri="{FF2B5EF4-FFF2-40B4-BE49-F238E27FC236}">
                <a16:creationId xmlns:a16="http://schemas.microsoft.com/office/drawing/2014/main" id="{DFF5EDC1-C3B0-4073-9174-055884A132C4}"/>
              </a:ext>
            </a:extLst>
          </p:cNvPr>
          <p:cNvSpPr/>
          <p:nvPr/>
        </p:nvSpPr>
        <p:spPr>
          <a:xfrm>
            <a:off x="3444339" y="4591537"/>
            <a:ext cx="1074497" cy="169738"/>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050" b="1" dirty="0">
                <a:solidFill>
                  <a:schemeClr val="bg1"/>
                </a:solidFill>
              </a:rPr>
              <a:t>OTP INVALID</a:t>
            </a:r>
            <a:endParaRPr lang="en-IN" sz="1050" b="1" dirty="0">
              <a:solidFill>
                <a:schemeClr val="bg1"/>
              </a:solidFill>
            </a:endParaRPr>
          </a:p>
        </p:txBody>
      </p:sp>
      <p:cxnSp>
        <p:nvCxnSpPr>
          <p:cNvPr id="240" name="Straight Arrow Connector 239">
            <a:extLst>
              <a:ext uri="{FF2B5EF4-FFF2-40B4-BE49-F238E27FC236}">
                <a16:creationId xmlns:a16="http://schemas.microsoft.com/office/drawing/2014/main" id="{89BE30A9-3AF8-4297-8612-888869730401}"/>
              </a:ext>
            </a:extLst>
          </p:cNvPr>
          <p:cNvCxnSpPr>
            <a:cxnSpLocks/>
          </p:cNvCxnSpPr>
          <p:nvPr/>
        </p:nvCxnSpPr>
        <p:spPr>
          <a:xfrm flipH="1">
            <a:off x="4165600" y="4408484"/>
            <a:ext cx="852" cy="1682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2" name="Rectangle: Rounded Corners 241">
            <a:extLst>
              <a:ext uri="{FF2B5EF4-FFF2-40B4-BE49-F238E27FC236}">
                <a16:creationId xmlns:a16="http://schemas.microsoft.com/office/drawing/2014/main" id="{BE6F3B43-5004-4ADA-8E02-2F84ABDFAE8D}"/>
              </a:ext>
            </a:extLst>
          </p:cNvPr>
          <p:cNvSpPr/>
          <p:nvPr/>
        </p:nvSpPr>
        <p:spPr>
          <a:xfrm>
            <a:off x="3811202" y="4990785"/>
            <a:ext cx="711402" cy="16210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050" b="1" dirty="0">
                <a:solidFill>
                  <a:schemeClr val="bg1"/>
                </a:solidFill>
              </a:rPr>
              <a:t>RESEND</a:t>
            </a:r>
            <a:endParaRPr lang="en-IN" sz="1050" b="1" dirty="0">
              <a:solidFill>
                <a:schemeClr val="bg1"/>
              </a:solidFill>
            </a:endParaRPr>
          </a:p>
        </p:txBody>
      </p:sp>
      <p:cxnSp>
        <p:nvCxnSpPr>
          <p:cNvPr id="244" name="Straight Arrow Connector 243">
            <a:extLst>
              <a:ext uri="{FF2B5EF4-FFF2-40B4-BE49-F238E27FC236}">
                <a16:creationId xmlns:a16="http://schemas.microsoft.com/office/drawing/2014/main" id="{23ABC3DA-96E3-4244-8B0B-4D1D368DACEE}"/>
              </a:ext>
            </a:extLst>
          </p:cNvPr>
          <p:cNvCxnSpPr>
            <a:endCxn id="242" idx="0"/>
          </p:cNvCxnSpPr>
          <p:nvPr/>
        </p:nvCxnSpPr>
        <p:spPr>
          <a:xfrm>
            <a:off x="4165600" y="4769272"/>
            <a:ext cx="1303" cy="2215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6" name="Straight Connector 245">
            <a:extLst>
              <a:ext uri="{FF2B5EF4-FFF2-40B4-BE49-F238E27FC236}">
                <a16:creationId xmlns:a16="http://schemas.microsoft.com/office/drawing/2014/main" id="{930EB5E7-8FC6-428C-90A7-1E2BE09E0652}"/>
              </a:ext>
            </a:extLst>
          </p:cNvPr>
          <p:cNvCxnSpPr/>
          <p:nvPr/>
        </p:nvCxnSpPr>
        <p:spPr>
          <a:xfrm>
            <a:off x="4632504" y="3768539"/>
            <a:ext cx="0" cy="1303299"/>
          </a:xfrm>
          <a:prstGeom prst="line">
            <a:avLst/>
          </a:prstGeom>
        </p:spPr>
        <p:style>
          <a:lnRef idx="1">
            <a:schemeClr val="accent1"/>
          </a:lnRef>
          <a:fillRef idx="0">
            <a:schemeClr val="accent1"/>
          </a:fillRef>
          <a:effectRef idx="0">
            <a:schemeClr val="accent1"/>
          </a:effectRef>
          <a:fontRef idx="minor">
            <a:schemeClr val="tx1"/>
          </a:fontRef>
        </p:style>
      </p:cxnSp>
      <p:cxnSp>
        <p:nvCxnSpPr>
          <p:cNvPr id="248" name="Straight Connector 247">
            <a:extLst>
              <a:ext uri="{FF2B5EF4-FFF2-40B4-BE49-F238E27FC236}">
                <a16:creationId xmlns:a16="http://schemas.microsoft.com/office/drawing/2014/main" id="{EA6C58CF-3DB5-431F-B377-D6EEF89E75A6}"/>
              </a:ext>
            </a:extLst>
          </p:cNvPr>
          <p:cNvCxnSpPr>
            <a:stCxn id="242" idx="3"/>
          </p:cNvCxnSpPr>
          <p:nvPr/>
        </p:nvCxnSpPr>
        <p:spPr>
          <a:xfrm flipV="1">
            <a:off x="4522604" y="5071838"/>
            <a:ext cx="109900"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250" name="Straight Arrow Connector 249">
            <a:extLst>
              <a:ext uri="{FF2B5EF4-FFF2-40B4-BE49-F238E27FC236}">
                <a16:creationId xmlns:a16="http://schemas.microsoft.com/office/drawing/2014/main" id="{FBF2BD5C-F771-4133-80B6-E8C1C4BCDD71}"/>
              </a:ext>
            </a:extLst>
          </p:cNvPr>
          <p:cNvCxnSpPr>
            <a:endCxn id="143" idx="3"/>
          </p:cNvCxnSpPr>
          <p:nvPr/>
        </p:nvCxnSpPr>
        <p:spPr>
          <a:xfrm flipH="1">
            <a:off x="4344548" y="3768539"/>
            <a:ext cx="287956" cy="48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5" name="Rectangle: Rounded Corners 254">
            <a:extLst>
              <a:ext uri="{FF2B5EF4-FFF2-40B4-BE49-F238E27FC236}">
                <a16:creationId xmlns:a16="http://schemas.microsoft.com/office/drawing/2014/main" id="{CB4639D7-0177-4CB5-8FED-AA037FBE4D62}"/>
              </a:ext>
            </a:extLst>
          </p:cNvPr>
          <p:cNvSpPr/>
          <p:nvPr/>
        </p:nvSpPr>
        <p:spPr>
          <a:xfrm>
            <a:off x="5938903" y="5541244"/>
            <a:ext cx="711402" cy="201408"/>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050" b="1" dirty="0">
                <a:solidFill>
                  <a:schemeClr val="bg1"/>
                </a:solidFill>
              </a:rPr>
              <a:t>END</a:t>
            </a:r>
            <a:endParaRPr lang="en-IN" sz="1050" b="1" dirty="0">
              <a:solidFill>
                <a:schemeClr val="bg1"/>
              </a:solidFill>
            </a:endParaRPr>
          </a:p>
        </p:txBody>
      </p:sp>
      <p:cxnSp>
        <p:nvCxnSpPr>
          <p:cNvPr id="260" name="Straight Connector 259">
            <a:extLst>
              <a:ext uri="{FF2B5EF4-FFF2-40B4-BE49-F238E27FC236}">
                <a16:creationId xmlns:a16="http://schemas.microsoft.com/office/drawing/2014/main" id="{125400C8-D217-4E5B-96E7-1513AB43C0A9}"/>
              </a:ext>
            </a:extLst>
          </p:cNvPr>
          <p:cNvCxnSpPr>
            <a:stCxn id="190" idx="3"/>
          </p:cNvCxnSpPr>
          <p:nvPr/>
        </p:nvCxnSpPr>
        <p:spPr>
          <a:xfrm>
            <a:off x="5418450" y="6188224"/>
            <a:ext cx="17251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2" name="Straight Connector 261">
            <a:extLst>
              <a:ext uri="{FF2B5EF4-FFF2-40B4-BE49-F238E27FC236}">
                <a16:creationId xmlns:a16="http://schemas.microsoft.com/office/drawing/2014/main" id="{A7021707-1022-48E3-88B1-39DB083CA975}"/>
              </a:ext>
            </a:extLst>
          </p:cNvPr>
          <p:cNvCxnSpPr>
            <a:cxnSpLocks/>
          </p:cNvCxnSpPr>
          <p:nvPr/>
        </p:nvCxnSpPr>
        <p:spPr>
          <a:xfrm flipH="1">
            <a:off x="5583028" y="5641948"/>
            <a:ext cx="6424" cy="760339"/>
          </a:xfrm>
          <a:prstGeom prst="line">
            <a:avLst/>
          </a:prstGeom>
        </p:spPr>
        <p:style>
          <a:lnRef idx="1">
            <a:schemeClr val="accent1"/>
          </a:lnRef>
          <a:fillRef idx="0">
            <a:schemeClr val="accent1"/>
          </a:fillRef>
          <a:effectRef idx="0">
            <a:schemeClr val="accent1"/>
          </a:effectRef>
          <a:fontRef idx="minor">
            <a:schemeClr val="tx1"/>
          </a:fontRef>
        </p:style>
      </p:cxnSp>
      <p:cxnSp>
        <p:nvCxnSpPr>
          <p:cNvPr id="268" name="Straight Arrow Connector 267">
            <a:extLst>
              <a:ext uri="{FF2B5EF4-FFF2-40B4-BE49-F238E27FC236}">
                <a16:creationId xmlns:a16="http://schemas.microsoft.com/office/drawing/2014/main" id="{669576EF-849C-47E8-920D-9F0EC482B409}"/>
              </a:ext>
            </a:extLst>
          </p:cNvPr>
          <p:cNvCxnSpPr>
            <a:cxnSpLocks/>
            <a:endCxn id="201" idx="1"/>
          </p:cNvCxnSpPr>
          <p:nvPr/>
        </p:nvCxnSpPr>
        <p:spPr>
          <a:xfrm>
            <a:off x="5583124" y="6402287"/>
            <a:ext cx="36440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2" name="Straight Arrow Connector 271">
            <a:extLst>
              <a:ext uri="{FF2B5EF4-FFF2-40B4-BE49-F238E27FC236}">
                <a16:creationId xmlns:a16="http://schemas.microsoft.com/office/drawing/2014/main" id="{68DE987B-ECC5-4617-B780-9E4D4CAFF752}"/>
              </a:ext>
            </a:extLst>
          </p:cNvPr>
          <p:cNvCxnSpPr>
            <a:cxnSpLocks/>
            <a:endCxn id="255" idx="1"/>
          </p:cNvCxnSpPr>
          <p:nvPr/>
        </p:nvCxnSpPr>
        <p:spPr>
          <a:xfrm flipV="1">
            <a:off x="5583028" y="5641948"/>
            <a:ext cx="355875" cy="63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0" name="Straight Connector 279">
            <a:extLst>
              <a:ext uri="{FF2B5EF4-FFF2-40B4-BE49-F238E27FC236}">
                <a16:creationId xmlns:a16="http://schemas.microsoft.com/office/drawing/2014/main" id="{483BDE51-3D4C-480D-830E-6D5B166F0128}"/>
              </a:ext>
            </a:extLst>
          </p:cNvPr>
          <p:cNvCxnSpPr>
            <a:endCxn id="190" idx="1"/>
          </p:cNvCxnSpPr>
          <p:nvPr/>
        </p:nvCxnSpPr>
        <p:spPr>
          <a:xfrm flipV="1">
            <a:off x="2642767" y="6188224"/>
            <a:ext cx="1777018" cy="10244"/>
          </a:xfrm>
          <a:prstGeom prst="line">
            <a:avLst/>
          </a:prstGeom>
        </p:spPr>
        <p:style>
          <a:lnRef idx="1">
            <a:schemeClr val="accent1"/>
          </a:lnRef>
          <a:fillRef idx="0">
            <a:schemeClr val="accent1"/>
          </a:fillRef>
          <a:effectRef idx="0">
            <a:schemeClr val="accent1"/>
          </a:effectRef>
          <a:fontRef idx="minor">
            <a:schemeClr val="tx1"/>
          </a:fontRef>
        </p:style>
      </p:cxnSp>
      <p:sp>
        <p:nvSpPr>
          <p:cNvPr id="27" name="Teardrop 26">
            <a:extLst>
              <a:ext uri="{FF2B5EF4-FFF2-40B4-BE49-F238E27FC236}">
                <a16:creationId xmlns:a16="http://schemas.microsoft.com/office/drawing/2014/main" id="{1D6E921A-2898-40AD-847C-F8ABF0C0D9AF}"/>
              </a:ext>
            </a:extLst>
          </p:cNvPr>
          <p:cNvSpPr/>
          <p:nvPr/>
        </p:nvSpPr>
        <p:spPr>
          <a:xfrm rot="16200000">
            <a:off x="35844" y="-65787"/>
            <a:ext cx="2662293" cy="2759836"/>
          </a:xfrm>
          <a:prstGeom prst="teardrop">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127" name="TextBox 126">
            <a:extLst>
              <a:ext uri="{FF2B5EF4-FFF2-40B4-BE49-F238E27FC236}">
                <a16:creationId xmlns:a16="http://schemas.microsoft.com/office/drawing/2014/main" id="{938E43FA-4EA0-43FD-B73C-F9C6A7A4E6D1}"/>
              </a:ext>
            </a:extLst>
          </p:cNvPr>
          <p:cNvSpPr txBox="1"/>
          <p:nvPr/>
        </p:nvSpPr>
        <p:spPr>
          <a:xfrm>
            <a:off x="398823" y="575074"/>
            <a:ext cx="2226207" cy="1261884"/>
          </a:xfrm>
          <a:prstGeom prst="rect">
            <a:avLst/>
          </a:prstGeom>
          <a:noFill/>
        </p:spPr>
        <p:txBody>
          <a:bodyPr wrap="square">
            <a:spAutoFit/>
          </a:bodyPr>
          <a:lstStyle/>
          <a:p>
            <a:r>
              <a:rPr lang="en-IN" sz="2800" b="1" u="sng" dirty="0">
                <a:ln w="13462">
                  <a:solidFill>
                    <a:schemeClr val="bg1"/>
                  </a:solidFill>
                  <a:prstDash val="solid"/>
                </a:ln>
                <a:solidFill>
                  <a:schemeClr val="bg1"/>
                </a:solidFill>
                <a:effectLst>
                  <a:outerShdw dist="38100" dir="2700000" algn="bl" rotWithShape="0">
                    <a:schemeClr val="accent5"/>
                  </a:outerShdw>
                </a:effectLst>
                <a:latin typeface="Britannic Bold" panose="020B0903060703020204" pitchFamily="34" charset="0"/>
              </a:rPr>
              <a:t>WORKING PROCEDURE</a:t>
            </a:r>
          </a:p>
          <a:p>
            <a:r>
              <a:rPr lang="en-IN" sz="2000" b="1" u="sng" dirty="0">
                <a:ln w="13462">
                  <a:solidFill>
                    <a:schemeClr val="bg1"/>
                  </a:solidFill>
                  <a:prstDash val="solid"/>
                </a:ln>
                <a:solidFill>
                  <a:schemeClr val="bg1"/>
                </a:solidFill>
                <a:effectLst>
                  <a:outerShdw dist="38100" dir="2700000" algn="bl" rotWithShape="0">
                    <a:schemeClr val="accent5"/>
                  </a:outerShdw>
                </a:effectLst>
                <a:latin typeface="Britannic Bold" panose="020B0903060703020204" pitchFamily="34" charset="0"/>
              </a:rPr>
              <a:t>(FLOW CHART)</a:t>
            </a:r>
          </a:p>
        </p:txBody>
      </p:sp>
      <p:sp>
        <p:nvSpPr>
          <p:cNvPr id="130" name="Teardrop 129">
            <a:extLst>
              <a:ext uri="{FF2B5EF4-FFF2-40B4-BE49-F238E27FC236}">
                <a16:creationId xmlns:a16="http://schemas.microsoft.com/office/drawing/2014/main" id="{C3B9F17E-A714-448F-AA23-AC9CF7FE499E}"/>
              </a:ext>
            </a:extLst>
          </p:cNvPr>
          <p:cNvSpPr/>
          <p:nvPr/>
        </p:nvSpPr>
        <p:spPr>
          <a:xfrm rot="5400000">
            <a:off x="9533154" y="4206510"/>
            <a:ext cx="2657678" cy="2660013"/>
          </a:xfrm>
          <a:prstGeom prst="teardrop">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pic>
        <p:nvPicPr>
          <p:cNvPr id="5124" name="Picture 4" descr="Method, process, production, performance management, work process icon -  Download on Iconfinder">
            <a:extLst>
              <a:ext uri="{FF2B5EF4-FFF2-40B4-BE49-F238E27FC236}">
                <a16:creationId xmlns:a16="http://schemas.microsoft.com/office/drawing/2014/main" id="{580D7E11-D705-4DA2-9B52-B61C4F0ACD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0800000" flipV="1">
            <a:off x="10108503" y="4682853"/>
            <a:ext cx="1724514" cy="17245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6574747"/>
      </p:ext>
    </p:extLst>
  </p:cSld>
  <p:clrMapOvr>
    <a:masterClrMapping/>
  </p:clrMapOvr>
  <mc:AlternateContent xmlns:mc="http://schemas.openxmlformats.org/markup-compatibility/2006" xmlns:p14="http://schemas.microsoft.com/office/powerpoint/2010/main">
    <mc:Choice Requires="p14">
      <p:transition spd="slow" p14:dur="1600" advTm="35000">
        <p14:prism isInverted="1"/>
      </p:transition>
    </mc:Choice>
    <mc:Fallback xmlns="">
      <p:transition spd="slow" advTm="3500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a:effectLst/>
      </p:bgPr>
    </p:bg>
    <p:spTree>
      <p:nvGrpSpPr>
        <p:cNvPr id="1" name=""/>
        <p:cNvGrpSpPr/>
        <p:nvPr/>
      </p:nvGrpSpPr>
      <p:grpSpPr>
        <a:xfrm>
          <a:off x="0" y="0"/>
          <a:ext cx="0" cy="0"/>
          <a:chOff x="0" y="0"/>
          <a:chExt cx="0" cy="0"/>
        </a:xfrm>
      </p:grpSpPr>
      <p:sp>
        <p:nvSpPr>
          <p:cNvPr id="2" name="Flowchart: Connector 1">
            <a:extLst>
              <a:ext uri="{FF2B5EF4-FFF2-40B4-BE49-F238E27FC236}">
                <a16:creationId xmlns:a16="http://schemas.microsoft.com/office/drawing/2014/main" id="{57E3F7A4-EF48-45BF-BC8C-4BA69F01057A}"/>
              </a:ext>
            </a:extLst>
          </p:cNvPr>
          <p:cNvSpPr/>
          <p:nvPr/>
        </p:nvSpPr>
        <p:spPr>
          <a:xfrm>
            <a:off x="528320" y="426720"/>
            <a:ext cx="1300480" cy="1259840"/>
          </a:xfrm>
          <a:prstGeom prst="flowChartConnector">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6000" b="1" dirty="0">
                <a:solidFill>
                  <a:schemeClr val="bg1"/>
                </a:solidFill>
                <a:latin typeface="Cambria" panose="02040503050406030204" pitchFamily="18" charset="0"/>
                <a:ea typeface="Cambria" panose="02040503050406030204" pitchFamily="18" charset="0"/>
              </a:rPr>
              <a:t>A</a:t>
            </a:r>
          </a:p>
        </p:txBody>
      </p:sp>
      <p:sp>
        <p:nvSpPr>
          <p:cNvPr id="3" name="Flowchart: Connector 2">
            <a:extLst>
              <a:ext uri="{FF2B5EF4-FFF2-40B4-BE49-F238E27FC236}">
                <a16:creationId xmlns:a16="http://schemas.microsoft.com/office/drawing/2014/main" id="{E85F695B-EC16-45D6-811A-6839A170C5A8}"/>
              </a:ext>
            </a:extLst>
          </p:cNvPr>
          <p:cNvSpPr/>
          <p:nvPr/>
        </p:nvSpPr>
        <p:spPr>
          <a:xfrm>
            <a:off x="528320" y="2026920"/>
            <a:ext cx="1300480" cy="1259840"/>
          </a:xfrm>
          <a:prstGeom prst="flowChartConnector">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6000" b="1" dirty="0">
                <a:solidFill>
                  <a:schemeClr val="bg1"/>
                </a:solidFill>
                <a:latin typeface="Cambria" panose="02040503050406030204" pitchFamily="18" charset="0"/>
                <a:ea typeface="Cambria" panose="02040503050406030204" pitchFamily="18" charset="0"/>
              </a:rPr>
              <a:t>L</a:t>
            </a:r>
          </a:p>
        </p:txBody>
      </p:sp>
      <p:sp>
        <p:nvSpPr>
          <p:cNvPr id="4" name="Flowchart: Connector 3">
            <a:extLst>
              <a:ext uri="{FF2B5EF4-FFF2-40B4-BE49-F238E27FC236}">
                <a16:creationId xmlns:a16="http://schemas.microsoft.com/office/drawing/2014/main" id="{E5C185F6-2027-45BE-8CFD-1628C5F3021A}"/>
              </a:ext>
            </a:extLst>
          </p:cNvPr>
          <p:cNvSpPr/>
          <p:nvPr/>
        </p:nvSpPr>
        <p:spPr>
          <a:xfrm>
            <a:off x="528320" y="3571241"/>
            <a:ext cx="1300480" cy="1259840"/>
          </a:xfrm>
          <a:prstGeom prst="flowChartConnector">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6000" b="1" dirty="0">
                <a:solidFill>
                  <a:schemeClr val="bg1"/>
                </a:solidFill>
                <a:latin typeface="Cambria" panose="02040503050406030204" pitchFamily="18" charset="0"/>
                <a:ea typeface="Cambria" panose="02040503050406030204" pitchFamily="18" charset="0"/>
              </a:rPr>
              <a:t>G</a:t>
            </a:r>
          </a:p>
        </p:txBody>
      </p:sp>
      <p:sp>
        <p:nvSpPr>
          <p:cNvPr id="5" name="Flowchart: Connector 4">
            <a:extLst>
              <a:ext uri="{FF2B5EF4-FFF2-40B4-BE49-F238E27FC236}">
                <a16:creationId xmlns:a16="http://schemas.microsoft.com/office/drawing/2014/main" id="{878F51CD-17C4-4C5F-BC3F-3E4253D56338}"/>
              </a:ext>
            </a:extLst>
          </p:cNvPr>
          <p:cNvSpPr/>
          <p:nvPr/>
        </p:nvSpPr>
        <p:spPr>
          <a:xfrm>
            <a:off x="528320" y="5171440"/>
            <a:ext cx="1300480" cy="1259840"/>
          </a:xfrm>
          <a:prstGeom prst="flowChartConnector">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6000" b="1" dirty="0">
                <a:solidFill>
                  <a:schemeClr val="bg1"/>
                </a:solidFill>
                <a:latin typeface="Cambria" panose="02040503050406030204" pitchFamily="18" charset="0"/>
                <a:ea typeface="Cambria" panose="02040503050406030204" pitchFamily="18" charset="0"/>
              </a:rPr>
              <a:t>O</a:t>
            </a:r>
          </a:p>
        </p:txBody>
      </p:sp>
      <p:cxnSp>
        <p:nvCxnSpPr>
          <p:cNvPr id="7" name="Straight Connector 6">
            <a:extLst>
              <a:ext uri="{FF2B5EF4-FFF2-40B4-BE49-F238E27FC236}">
                <a16:creationId xmlns:a16="http://schemas.microsoft.com/office/drawing/2014/main" id="{2E950279-FADF-4096-9A47-2C437DDDF773}"/>
              </a:ext>
            </a:extLst>
          </p:cNvPr>
          <p:cNvCxnSpPr>
            <a:cxnSpLocks/>
          </p:cNvCxnSpPr>
          <p:nvPr/>
        </p:nvCxnSpPr>
        <p:spPr>
          <a:xfrm>
            <a:off x="2265680" y="0"/>
            <a:ext cx="0" cy="6858000"/>
          </a:xfrm>
          <a:prstGeom prst="line">
            <a:avLst/>
          </a:prstGeom>
          <a:ln w="28575"/>
        </p:spPr>
        <p:style>
          <a:lnRef idx="1">
            <a:schemeClr val="dk1"/>
          </a:lnRef>
          <a:fillRef idx="0">
            <a:schemeClr val="dk1"/>
          </a:fillRef>
          <a:effectRef idx="0">
            <a:schemeClr val="dk1"/>
          </a:effectRef>
          <a:fontRef idx="minor">
            <a:schemeClr val="tx1"/>
          </a:fontRef>
        </p:style>
      </p:cxnSp>
      <p:sp>
        <p:nvSpPr>
          <p:cNvPr id="10" name="TextBox 9">
            <a:extLst>
              <a:ext uri="{FF2B5EF4-FFF2-40B4-BE49-F238E27FC236}">
                <a16:creationId xmlns:a16="http://schemas.microsoft.com/office/drawing/2014/main" id="{86F7BFC4-F406-413A-BC3A-55A1FE59F2B3}"/>
              </a:ext>
            </a:extLst>
          </p:cNvPr>
          <p:cNvSpPr txBox="1"/>
          <p:nvPr/>
        </p:nvSpPr>
        <p:spPr>
          <a:xfrm>
            <a:off x="2479038" y="149482"/>
            <a:ext cx="8260077" cy="307777"/>
          </a:xfrm>
          <a:prstGeom prst="rect">
            <a:avLst/>
          </a:prstGeom>
          <a:noFill/>
        </p:spPr>
        <p:txBody>
          <a:bodyPr wrap="square" rtlCol="0">
            <a:spAutoFit/>
          </a:bodyPr>
          <a:lstStyle/>
          <a:p>
            <a:r>
              <a:rPr lang="en-US" sz="1400" b="1" u="sng" dirty="0">
                <a:solidFill>
                  <a:schemeClr val="bg1"/>
                </a:solidFill>
              </a:rPr>
              <a:t>STEP 1</a:t>
            </a:r>
            <a:r>
              <a:rPr lang="en-US" sz="1400" b="1" dirty="0">
                <a:solidFill>
                  <a:schemeClr val="bg1"/>
                </a:solidFill>
              </a:rPr>
              <a:t> : 	Enter your Card. </a:t>
            </a:r>
          </a:p>
        </p:txBody>
      </p:sp>
      <p:sp>
        <p:nvSpPr>
          <p:cNvPr id="11" name="TextBox 10">
            <a:extLst>
              <a:ext uri="{FF2B5EF4-FFF2-40B4-BE49-F238E27FC236}">
                <a16:creationId xmlns:a16="http://schemas.microsoft.com/office/drawing/2014/main" id="{139E9F6A-DAB7-404F-8742-5871AF213554}"/>
              </a:ext>
            </a:extLst>
          </p:cNvPr>
          <p:cNvSpPr txBox="1"/>
          <p:nvPr/>
        </p:nvSpPr>
        <p:spPr>
          <a:xfrm>
            <a:off x="2479035" y="457259"/>
            <a:ext cx="6075679" cy="1169551"/>
          </a:xfrm>
          <a:prstGeom prst="rect">
            <a:avLst/>
          </a:prstGeom>
          <a:noFill/>
        </p:spPr>
        <p:txBody>
          <a:bodyPr wrap="square" rtlCol="0">
            <a:spAutoFit/>
          </a:bodyPr>
          <a:lstStyle/>
          <a:p>
            <a:r>
              <a:rPr lang="en-US" sz="1400" b="1" u="sng" dirty="0">
                <a:solidFill>
                  <a:schemeClr val="bg1"/>
                </a:solidFill>
              </a:rPr>
              <a:t>STEP 2</a:t>
            </a:r>
            <a:r>
              <a:rPr lang="en-US" sz="1400" b="1" dirty="0">
                <a:solidFill>
                  <a:schemeClr val="bg1"/>
                </a:solidFill>
              </a:rPr>
              <a:t> : 	IF Card is valid</a:t>
            </a:r>
          </a:p>
          <a:p>
            <a:r>
              <a:rPr lang="en-US" sz="1400" b="1" dirty="0">
                <a:solidFill>
                  <a:schemeClr val="bg1"/>
                </a:solidFill>
              </a:rPr>
              <a:t>			go to STEP 3.</a:t>
            </a:r>
          </a:p>
          <a:p>
            <a:r>
              <a:rPr lang="en-US" sz="1400" b="1" dirty="0">
                <a:solidFill>
                  <a:schemeClr val="bg1"/>
                </a:solidFill>
              </a:rPr>
              <a:t>		ELSE </a:t>
            </a:r>
          </a:p>
          <a:p>
            <a:r>
              <a:rPr lang="en-US" sz="1400" b="1" dirty="0">
                <a:solidFill>
                  <a:schemeClr val="bg1"/>
                </a:solidFill>
              </a:rPr>
              <a:t>			go to  STEP 12</a:t>
            </a:r>
          </a:p>
          <a:p>
            <a:r>
              <a:rPr lang="en-US" sz="1400" b="1" dirty="0">
                <a:solidFill>
                  <a:schemeClr val="bg1"/>
                </a:solidFill>
              </a:rPr>
              <a:t>			PRINT WARNING massage.  </a:t>
            </a:r>
          </a:p>
        </p:txBody>
      </p:sp>
      <p:sp>
        <p:nvSpPr>
          <p:cNvPr id="12" name="TextBox 11">
            <a:extLst>
              <a:ext uri="{FF2B5EF4-FFF2-40B4-BE49-F238E27FC236}">
                <a16:creationId xmlns:a16="http://schemas.microsoft.com/office/drawing/2014/main" id="{648C0437-0462-4218-91B8-81EEAE7AB7C6}"/>
              </a:ext>
            </a:extLst>
          </p:cNvPr>
          <p:cNvSpPr txBox="1"/>
          <p:nvPr/>
        </p:nvSpPr>
        <p:spPr>
          <a:xfrm>
            <a:off x="2479037" y="1924570"/>
            <a:ext cx="8260077" cy="307777"/>
          </a:xfrm>
          <a:prstGeom prst="rect">
            <a:avLst/>
          </a:prstGeom>
          <a:noFill/>
        </p:spPr>
        <p:txBody>
          <a:bodyPr wrap="square" rtlCol="0">
            <a:spAutoFit/>
          </a:bodyPr>
          <a:lstStyle/>
          <a:p>
            <a:r>
              <a:rPr lang="en-US" sz="1400" b="1" u="sng" dirty="0">
                <a:solidFill>
                  <a:schemeClr val="bg1"/>
                </a:solidFill>
              </a:rPr>
              <a:t>STEP 4</a:t>
            </a:r>
            <a:r>
              <a:rPr lang="en-US" sz="1400" b="1" dirty="0">
                <a:solidFill>
                  <a:schemeClr val="bg1"/>
                </a:solidFill>
              </a:rPr>
              <a:t> : 	Scan your Fingerprint. </a:t>
            </a:r>
          </a:p>
        </p:txBody>
      </p:sp>
      <p:sp>
        <p:nvSpPr>
          <p:cNvPr id="13" name="TextBox 12">
            <a:extLst>
              <a:ext uri="{FF2B5EF4-FFF2-40B4-BE49-F238E27FC236}">
                <a16:creationId xmlns:a16="http://schemas.microsoft.com/office/drawing/2014/main" id="{76759969-8A4A-4AB2-9E0F-0872042E71E8}"/>
              </a:ext>
            </a:extLst>
          </p:cNvPr>
          <p:cNvSpPr txBox="1"/>
          <p:nvPr/>
        </p:nvSpPr>
        <p:spPr>
          <a:xfrm>
            <a:off x="2479039" y="2214980"/>
            <a:ext cx="8950961" cy="2677656"/>
          </a:xfrm>
          <a:prstGeom prst="rect">
            <a:avLst/>
          </a:prstGeom>
          <a:noFill/>
        </p:spPr>
        <p:txBody>
          <a:bodyPr wrap="square" rtlCol="0">
            <a:spAutoFit/>
          </a:bodyPr>
          <a:lstStyle/>
          <a:p>
            <a:r>
              <a:rPr lang="en-US" sz="1400" b="1" u="sng" dirty="0">
                <a:solidFill>
                  <a:schemeClr val="bg1"/>
                </a:solidFill>
              </a:rPr>
              <a:t>STEP 5</a:t>
            </a:r>
            <a:r>
              <a:rPr lang="en-US" sz="1400" b="1" dirty="0">
                <a:solidFill>
                  <a:schemeClr val="bg1"/>
                </a:solidFill>
              </a:rPr>
              <a:t> :  	IF  Fingerprint is Matched</a:t>
            </a:r>
          </a:p>
          <a:p>
            <a:r>
              <a:rPr lang="en-US" sz="1400" b="1" dirty="0">
                <a:solidFill>
                  <a:schemeClr val="bg1"/>
                </a:solidFill>
              </a:rPr>
              <a:t>			go to STEP 6.</a:t>
            </a:r>
          </a:p>
          <a:p>
            <a:r>
              <a:rPr lang="en-US" sz="1400" b="1" dirty="0">
                <a:solidFill>
                  <a:schemeClr val="bg1"/>
                </a:solidFill>
              </a:rPr>
              <a:t>		ELSE </a:t>
            </a:r>
          </a:p>
          <a:p>
            <a:r>
              <a:rPr lang="en-US" sz="1400" b="1" dirty="0">
                <a:solidFill>
                  <a:schemeClr val="bg1"/>
                </a:solidFill>
              </a:rPr>
              <a:t>			PRINT Fingerprint isn’t Matched.</a:t>
            </a:r>
          </a:p>
          <a:p>
            <a:r>
              <a:rPr lang="en-US" sz="1400" b="1" dirty="0">
                <a:solidFill>
                  <a:schemeClr val="bg1"/>
                </a:solidFill>
              </a:rPr>
              <a:t>			FOR count = 0 to 3</a:t>
            </a:r>
          </a:p>
          <a:p>
            <a:r>
              <a:rPr lang="en-US" sz="1400" b="1" dirty="0">
                <a:solidFill>
                  <a:schemeClr val="bg1"/>
                </a:solidFill>
              </a:rPr>
              <a:t>				repeat STEP 4 and STEP 5.</a:t>
            </a:r>
          </a:p>
          <a:p>
            <a:r>
              <a:rPr lang="en-US" sz="1400" b="1" dirty="0">
                <a:solidFill>
                  <a:schemeClr val="bg1"/>
                </a:solidFill>
              </a:rPr>
              <a:t>				IF count ==3</a:t>
            </a:r>
          </a:p>
          <a:p>
            <a:r>
              <a:rPr lang="en-US" sz="1400" b="1" dirty="0">
                <a:solidFill>
                  <a:schemeClr val="bg1"/>
                </a:solidFill>
              </a:rPr>
              <a:t>					go to STEP 12</a:t>
            </a:r>
          </a:p>
          <a:p>
            <a:r>
              <a:rPr lang="en-US" sz="1400" b="1" dirty="0">
                <a:solidFill>
                  <a:schemeClr val="bg1"/>
                </a:solidFill>
              </a:rPr>
              <a:t>					send a warning massage to Bank Authority.</a:t>
            </a:r>
          </a:p>
          <a:p>
            <a:r>
              <a:rPr lang="en-US" sz="1400" b="1" dirty="0">
                <a:solidFill>
                  <a:schemeClr val="bg1"/>
                </a:solidFill>
              </a:rPr>
              <a:t>				[END of IF]</a:t>
            </a:r>
          </a:p>
          <a:p>
            <a:r>
              <a:rPr lang="en-US" sz="1400" b="1" dirty="0">
                <a:solidFill>
                  <a:schemeClr val="bg1"/>
                </a:solidFill>
              </a:rPr>
              <a:t>			[END of FOR]</a:t>
            </a:r>
          </a:p>
          <a:p>
            <a:r>
              <a:rPr lang="en-US" sz="1400" b="1" dirty="0">
                <a:solidFill>
                  <a:schemeClr val="bg1"/>
                </a:solidFill>
              </a:rPr>
              <a:t>		[END of ELSE] </a:t>
            </a:r>
          </a:p>
        </p:txBody>
      </p:sp>
      <p:sp>
        <p:nvSpPr>
          <p:cNvPr id="14" name="TextBox 13">
            <a:extLst>
              <a:ext uri="{FF2B5EF4-FFF2-40B4-BE49-F238E27FC236}">
                <a16:creationId xmlns:a16="http://schemas.microsoft.com/office/drawing/2014/main" id="{34349833-0742-4F86-8E80-602153713F30}"/>
              </a:ext>
            </a:extLst>
          </p:cNvPr>
          <p:cNvSpPr txBox="1"/>
          <p:nvPr/>
        </p:nvSpPr>
        <p:spPr>
          <a:xfrm>
            <a:off x="2479039" y="4892636"/>
            <a:ext cx="8260077" cy="307777"/>
          </a:xfrm>
          <a:prstGeom prst="rect">
            <a:avLst/>
          </a:prstGeom>
          <a:noFill/>
        </p:spPr>
        <p:txBody>
          <a:bodyPr wrap="square" rtlCol="0">
            <a:spAutoFit/>
          </a:bodyPr>
          <a:lstStyle/>
          <a:p>
            <a:r>
              <a:rPr lang="en-US" sz="1400" b="1" u="sng" dirty="0">
                <a:solidFill>
                  <a:schemeClr val="bg1"/>
                </a:solidFill>
              </a:rPr>
              <a:t>STEP 6</a:t>
            </a:r>
            <a:r>
              <a:rPr lang="en-US" sz="1400" b="1" dirty="0">
                <a:solidFill>
                  <a:schemeClr val="bg1"/>
                </a:solidFill>
              </a:rPr>
              <a:t> : 	Enter the PIN of your CARD. </a:t>
            </a:r>
          </a:p>
        </p:txBody>
      </p:sp>
      <p:sp>
        <p:nvSpPr>
          <p:cNvPr id="15" name="TextBox 14">
            <a:extLst>
              <a:ext uri="{FF2B5EF4-FFF2-40B4-BE49-F238E27FC236}">
                <a16:creationId xmlns:a16="http://schemas.microsoft.com/office/drawing/2014/main" id="{34DFB3B9-71A0-4287-88EF-62867F9A6CAC}"/>
              </a:ext>
            </a:extLst>
          </p:cNvPr>
          <p:cNvSpPr txBox="1"/>
          <p:nvPr/>
        </p:nvSpPr>
        <p:spPr>
          <a:xfrm>
            <a:off x="2479040" y="5200413"/>
            <a:ext cx="9184640" cy="1600438"/>
          </a:xfrm>
          <a:prstGeom prst="rect">
            <a:avLst/>
          </a:prstGeom>
          <a:noFill/>
        </p:spPr>
        <p:txBody>
          <a:bodyPr wrap="square" rtlCol="0">
            <a:spAutoFit/>
          </a:bodyPr>
          <a:lstStyle/>
          <a:p>
            <a:r>
              <a:rPr lang="en-US" sz="1400" b="1" u="sng" dirty="0">
                <a:solidFill>
                  <a:schemeClr val="bg1"/>
                </a:solidFill>
              </a:rPr>
              <a:t>STEP 7</a:t>
            </a:r>
            <a:r>
              <a:rPr lang="en-US" sz="1400" b="1" dirty="0">
                <a:solidFill>
                  <a:schemeClr val="bg1"/>
                </a:solidFill>
              </a:rPr>
              <a:t> :  	IF  PIN Number is Matched</a:t>
            </a:r>
          </a:p>
          <a:p>
            <a:r>
              <a:rPr lang="en-US" sz="1400" b="1" dirty="0">
                <a:solidFill>
                  <a:schemeClr val="bg1"/>
                </a:solidFill>
              </a:rPr>
              <a:t>			go to STEP 8.</a:t>
            </a:r>
          </a:p>
          <a:p>
            <a:r>
              <a:rPr lang="en-US" sz="1400" b="1" dirty="0">
                <a:solidFill>
                  <a:schemeClr val="bg1"/>
                </a:solidFill>
              </a:rPr>
              <a:t>		ELSE </a:t>
            </a:r>
          </a:p>
          <a:p>
            <a:r>
              <a:rPr lang="en-US" sz="1400" b="1" dirty="0">
                <a:solidFill>
                  <a:schemeClr val="bg1"/>
                </a:solidFill>
              </a:rPr>
              <a:t>			PRINT PIN Number isn’t Matched.</a:t>
            </a:r>
          </a:p>
          <a:p>
            <a:r>
              <a:rPr lang="en-US" sz="1400" b="1" dirty="0">
                <a:solidFill>
                  <a:schemeClr val="bg1"/>
                </a:solidFill>
              </a:rPr>
              <a:t>			FOR count = 0 to 3</a:t>
            </a:r>
          </a:p>
          <a:p>
            <a:r>
              <a:rPr lang="en-US" sz="1400" b="1" dirty="0">
                <a:solidFill>
                  <a:schemeClr val="bg1"/>
                </a:solidFill>
              </a:rPr>
              <a:t>				repeat STEP 6 and STEP 7.</a:t>
            </a:r>
          </a:p>
          <a:p>
            <a:r>
              <a:rPr lang="en-US" sz="1400" b="1" dirty="0">
                <a:solidFill>
                  <a:schemeClr val="bg1"/>
                </a:solidFill>
              </a:rPr>
              <a:t>				</a:t>
            </a:r>
          </a:p>
        </p:txBody>
      </p:sp>
      <p:sp>
        <p:nvSpPr>
          <p:cNvPr id="16" name="TextBox 15">
            <a:extLst>
              <a:ext uri="{FF2B5EF4-FFF2-40B4-BE49-F238E27FC236}">
                <a16:creationId xmlns:a16="http://schemas.microsoft.com/office/drawing/2014/main" id="{B6AB02A3-2D3E-4372-A4E4-001E8EAB7FAB}"/>
              </a:ext>
            </a:extLst>
          </p:cNvPr>
          <p:cNvSpPr txBox="1"/>
          <p:nvPr/>
        </p:nvSpPr>
        <p:spPr>
          <a:xfrm>
            <a:off x="2479036" y="1613219"/>
            <a:ext cx="8260077" cy="307777"/>
          </a:xfrm>
          <a:prstGeom prst="rect">
            <a:avLst/>
          </a:prstGeom>
          <a:noFill/>
        </p:spPr>
        <p:txBody>
          <a:bodyPr wrap="square" rtlCol="0">
            <a:spAutoFit/>
          </a:bodyPr>
          <a:lstStyle/>
          <a:p>
            <a:r>
              <a:rPr lang="en-US" sz="1400" b="1" u="sng" dirty="0">
                <a:solidFill>
                  <a:schemeClr val="bg1"/>
                </a:solidFill>
              </a:rPr>
              <a:t>STEP 3</a:t>
            </a:r>
            <a:r>
              <a:rPr lang="en-US" sz="1400" b="1" dirty="0">
                <a:solidFill>
                  <a:schemeClr val="bg1"/>
                </a:solidFill>
              </a:rPr>
              <a:t> : 	Enter the amount of CASH. </a:t>
            </a:r>
          </a:p>
        </p:txBody>
      </p:sp>
    </p:spTree>
    <p:extLst>
      <p:ext uri="{BB962C8B-B14F-4D97-AF65-F5344CB8AC3E}">
        <p14:creationId xmlns:p14="http://schemas.microsoft.com/office/powerpoint/2010/main" val="253715333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1000"/>
                                        <p:tgtEl>
                                          <p:spTgt spid="3"/>
                                        </p:tgtEl>
                                      </p:cBhvr>
                                    </p:animEffect>
                                    <p:anim calcmode="lin" valueType="num">
                                      <p:cBhvr>
                                        <p:cTn id="14" dur="1000" fill="hold"/>
                                        <p:tgtEl>
                                          <p:spTgt spid="3"/>
                                        </p:tgtEl>
                                        <p:attrNameLst>
                                          <p:attrName>ppt_x</p:attrName>
                                        </p:attrNameLst>
                                      </p:cBhvr>
                                      <p:tavLst>
                                        <p:tav tm="0">
                                          <p:val>
                                            <p:strVal val="#ppt_x"/>
                                          </p:val>
                                        </p:tav>
                                        <p:tav tm="100000">
                                          <p:val>
                                            <p:strVal val="#ppt_x"/>
                                          </p:val>
                                        </p:tav>
                                      </p:tavLst>
                                    </p:anim>
                                    <p:anim calcmode="lin" valueType="num">
                                      <p:cBhvr>
                                        <p:cTn id="15" dur="1000" fill="hold"/>
                                        <p:tgtEl>
                                          <p:spTgt spid="3"/>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grpId="0" nodeType="after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1000"/>
                                        <p:tgtEl>
                                          <p:spTgt spid="4"/>
                                        </p:tgtEl>
                                      </p:cBhvr>
                                    </p:animEffect>
                                    <p:anim calcmode="lin" valueType="num">
                                      <p:cBhvr>
                                        <p:cTn id="20" dur="1000" fill="hold"/>
                                        <p:tgtEl>
                                          <p:spTgt spid="4"/>
                                        </p:tgtEl>
                                        <p:attrNameLst>
                                          <p:attrName>ppt_x</p:attrName>
                                        </p:attrNameLst>
                                      </p:cBhvr>
                                      <p:tavLst>
                                        <p:tav tm="0">
                                          <p:val>
                                            <p:strVal val="#ppt_x"/>
                                          </p:val>
                                        </p:tav>
                                        <p:tav tm="100000">
                                          <p:val>
                                            <p:strVal val="#ppt_x"/>
                                          </p:val>
                                        </p:tav>
                                      </p:tavLst>
                                    </p:anim>
                                    <p:anim calcmode="lin" valueType="num">
                                      <p:cBhvr>
                                        <p:cTn id="21" dur="1000" fill="hold"/>
                                        <p:tgtEl>
                                          <p:spTgt spid="4"/>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grpId="0" nodeType="after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1000"/>
                                        <p:tgtEl>
                                          <p:spTgt spid="5"/>
                                        </p:tgtEl>
                                      </p:cBhvr>
                                    </p:animEffect>
                                    <p:anim calcmode="lin" valueType="num">
                                      <p:cBhvr>
                                        <p:cTn id="26" dur="1000" fill="hold"/>
                                        <p:tgtEl>
                                          <p:spTgt spid="5"/>
                                        </p:tgtEl>
                                        <p:attrNameLst>
                                          <p:attrName>ppt_x</p:attrName>
                                        </p:attrNameLst>
                                      </p:cBhvr>
                                      <p:tavLst>
                                        <p:tav tm="0">
                                          <p:val>
                                            <p:strVal val="#ppt_x"/>
                                          </p:val>
                                        </p:tav>
                                        <p:tav tm="100000">
                                          <p:val>
                                            <p:strVal val="#ppt_x"/>
                                          </p:val>
                                        </p:tav>
                                      </p:tavLst>
                                    </p:anim>
                                    <p:anim calcmode="lin" valueType="num">
                                      <p:cBhvr>
                                        <p:cTn id="27"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43" presetClass="entr" presetSubtype="0" fill="hold" grpId="0"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100"/>
                                        <p:tgtEl>
                                          <p:spTgt spid="10"/>
                                        </p:tgtEl>
                                      </p:cBhvr>
                                    </p:animEffect>
                                    <p:anim calcmode="lin" valueType="num">
                                      <p:cBhvr>
                                        <p:cTn id="33" dur="400" fill="hold"/>
                                        <p:tgtEl>
                                          <p:spTgt spid="10"/>
                                        </p:tgtEl>
                                        <p:attrNameLst>
                                          <p:attrName>ppt_x</p:attrName>
                                        </p:attrNameLst>
                                      </p:cBhvr>
                                      <p:tavLst>
                                        <p:tav tm="0">
                                          <p:val>
                                            <p:strVal val="#ppt_x"/>
                                          </p:val>
                                        </p:tav>
                                        <p:tav tm="100000">
                                          <p:val>
                                            <p:strVal val="#ppt_x"/>
                                          </p:val>
                                        </p:tav>
                                      </p:tavLst>
                                    </p:anim>
                                    <p:anim calcmode="lin" valueType="num">
                                      <p:cBhvr>
                                        <p:cTn id="34" dur="400" fill="hold"/>
                                        <p:tgtEl>
                                          <p:spTgt spid="10"/>
                                        </p:tgtEl>
                                        <p:attrNameLst>
                                          <p:attrName>ppt_y</p:attrName>
                                        </p:attrNameLst>
                                      </p:cBhvr>
                                      <p:tavLst>
                                        <p:tav tm="0">
                                          <p:val>
                                            <p:strVal val="#ppt_y+0.31"/>
                                          </p:val>
                                        </p:tav>
                                        <p:tav tm="100000">
                                          <p:val>
                                            <p:strVal val="#ppt_y+0.31"/>
                                          </p:val>
                                        </p:tav>
                                      </p:tavLst>
                                    </p:anim>
                                    <p:anim calcmode="lin" valueType="num">
                                      <p:cBhvr>
                                        <p:cTn id="35" dur="600" decel="50000" fill="hold">
                                          <p:stCondLst>
                                            <p:cond delay="400"/>
                                          </p:stCondLst>
                                        </p:cTn>
                                        <p:tgtEl>
                                          <p:spTgt spid="10"/>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36" dur="600" decel="50000" fill="hold">
                                          <p:stCondLst>
                                            <p:cond delay="400"/>
                                          </p:stCondLst>
                                        </p:cTn>
                                        <p:tgtEl>
                                          <p:spTgt spid="10"/>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3" presetClass="entr" presetSubtype="0" fill="hold" grpId="0" nodeType="clickEffect">
                                  <p:stCondLst>
                                    <p:cond delay="0"/>
                                  </p:stCondLst>
                                  <p:childTnLst>
                                    <p:set>
                                      <p:cBhvr>
                                        <p:cTn id="40" dur="1" fill="hold">
                                          <p:stCondLst>
                                            <p:cond delay="0"/>
                                          </p:stCondLst>
                                        </p:cTn>
                                        <p:tgtEl>
                                          <p:spTgt spid="11"/>
                                        </p:tgtEl>
                                        <p:attrNameLst>
                                          <p:attrName>style.visibility</p:attrName>
                                        </p:attrNameLst>
                                      </p:cBhvr>
                                      <p:to>
                                        <p:strVal val="visible"/>
                                      </p:to>
                                    </p:set>
                                    <p:animEffect transition="in" filter="fade">
                                      <p:cBhvr>
                                        <p:cTn id="41" dur="100"/>
                                        <p:tgtEl>
                                          <p:spTgt spid="11"/>
                                        </p:tgtEl>
                                      </p:cBhvr>
                                    </p:animEffect>
                                    <p:anim calcmode="lin" valueType="num">
                                      <p:cBhvr>
                                        <p:cTn id="42" dur="400" fill="hold"/>
                                        <p:tgtEl>
                                          <p:spTgt spid="11"/>
                                        </p:tgtEl>
                                        <p:attrNameLst>
                                          <p:attrName>ppt_x</p:attrName>
                                        </p:attrNameLst>
                                      </p:cBhvr>
                                      <p:tavLst>
                                        <p:tav tm="0">
                                          <p:val>
                                            <p:strVal val="#ppt_x"/>
                                          </p:val>
                                        </p:tav>
                                        <p:tav tm="100000">
                                          <p:val>
                                            <p:strVal val="#ppt_x"/>
                                          </p:val>
                                        </p:tav>
                                      </p:tavLst>
                                    </p:anim>
                                    <p:anim calcmode="lin" valueType="num">
                                      <p:cBhvr>
                                        <p:cTn id="43" dur="400" fill="hold"/>
                                        <p:tgtEl>
                                          <p:spTgt spid="11"/>
                                        </p:tgtEl>
                                        <p:attrNameLst>
                                          <p:attrName>ppt_y</p:attrName>
                                        </p:attrNameLst>
                                      </p:cBhvr>
                                      <p:tavLst>
                                        <p:tav tm="0">
                                          <p:val>
                                            <p:strVal val="#ppt_y+0.31"/>
                                          </p:val>
                                        </p:tav>
                                        <p:tav tm="100000">
                                          <p:val>
                                            <p:strVal val="#ppt_y+0.31"/>
                                          </p:val>
                                        </p:tav>
                                      </p:tavLst>
                                    </p:anim>
                                    <p:anim calcmode="lin" valueType="num">
                                      <p:cBhvr>
                                        <p:cTn id="44" dur="600" decel="50000" fill="hold">
                                          <p:stCondLst>
                                            <p:cond delay="400"/>
                                          </p:stCondLst>
                                        </p:cTn>
                                        <p:tgtEl>
                                          <p:spTgt spid="11"/>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45" dur="600" decel="50000" fill="hold">
                                          <p:stCondLst>
                                            <p:cond delay="400"/>
                                          </p:stCondLst>
                                        </p:cTn>
                                        <p:tgtEl>
                                          <p:spTgt spid="11"/>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43" presetClass="entr" presetSubtype="0" fill="hold" grpId="0" nodeType="clickEffect">
                                  <p:stCondLst>
                                    <p:cond delay="0"/>
                                  </p:stCondLst>
                                  <p:childTnLst>
                                    <p:set>
                                      <p:cBhvr>
                                        <p:cTn id="49" dur="1" fill="hold">
                                          <p:stCondLst>
                                            <p:cond delay="0"/>
                                          </p:stCondLst>
                                        </p:cTn>
                                        <p:tgtEl>
                                          <p:spTgt spid="16"/>
                                        </p:tgtEl>
                                        <p:attrNameLst>
                                          <p:attrName>style.visibility</p:attrName>
                                        </p:attrNameLst>
                                      </p:cBhvr>
                                      <p:to>
                                        <p:strVal val="visible"/>
                                      </p:to>
                                    </p:set>
                                    <p:animEffect transition="in" filter="fade">
                                      <p:cBhvr>
                                        <p:cTn id="50" dur="100"/>
                                        <p:tgtEl>
                                          <p:spTgt spid="16"/>
                                        </p:tgtEl>
                                      </p:cBhvr>
                                    </p:animEffect>
                                    <p:anim calcmode="lin" valueType="num">
                                      <p:cBhvr>
                                        <p:cTn id="51" dur="400" fill="hold"/>
                                        <p:tgtEl>
                                          <p:spTgt spid="16"/>
                                        </p:tgtEl>
                                        <p:attrNameLst>
                                          <p:attrName>ppt_x</p:attrName>
                                        </p:attrNameLst>
                                      </p:cBhvr>
                                      <p:tavLst>
                                        <p:tav tm="0">
                                          <p:val>
                                            <p:strVal val="#ppt_x"/>
                                          </p:val>
                                        </p:tav>
                                        <p:tav tm="100000">
                                          <p:val>
                                            <p:strVal val="#ppt_x"/>
                                          </p:val>
                                        </p:tav>
                                      </p:tavLst>
                                    </p:anim>
                                    <p:anim calcmode="lin" valueType="num">
                                      <p:cBhvr>
                                        <p:cTn id="52" dur="400" fill="hold"/>
                                        <p:tgtEl>
                                          <p:spTgt spid="16"/>
                                        </p:tgtEl>
                                        <p:attrNameLst>
                                          <p:attrName>ppt_y</p:attrName>
                                        </p:attrNameLst>
                                      </p:cBhvr>
                                      <p:tavLst>
                                        <p:tav tm="0">
                                          <p:val>
                                            <p:strVal val="#ppt_y+0.31"/>
                                          </p:val>
                                        </p:tav>
                                        <p:tav tm="100000">
                                          <p:val>
                                            <p:strVal val="#ppt_y+0.31"/>
                                          </p:val>
                                        </p:tav>
                                      </p:tavLst>
                                    </p:anim>
                                    <p:anim calcmode="lin" valueType="num">
                                      <p:cBhvr>
                                        <p:cTn id="53" dur="600" decel="50000" fill="hold">
                                          <p:stCondLst>
                                            <p:cond delay="400"/>
                                          </p:stCondLst>
                                        </p:cTn>
                                        <p:tgtEl>
                                          <p:spTgt spid="16"/>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54" dur="600" decel="50000" fill="hold">
                                          <p:stCondLst>
                                            <p:cond delay="400"/>
                                          </p:stCondLst>
                                        </p:cTn>
                                        <p:tgtEl>
                                          <p:spTgt spid="16"/>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43" presetClass="entr" presetSubtype="0" fill="hold" grpId="0" nodeType="clickEffect">
                                  <p:stCondLst>
                                    <p:cond delay="0"/>
                                  </p:stCondLst>
                                  <p:childTnLst>
                                    <p:set>
                                      <p:cBhvr>
                                        <p:cTn id="58" dur="1" fill="hold">
                                          <p:stCondLst>
                                            <p:cond delay="0"/>
                                          </p:stCondLst>
                                        </p:cTn>
                                        <p:tgtEl>
                                          <p:spTgt spid="12"/>
                                        </p:tgtEl>
                                        <p:attrNameLst>
                                          <p:attrName>style.visibility</p:attrName>
                                        </p:attrNameLst>
                                      </p:cBhvr>
                                      <p:to>
                                        <p:strVal val="visible"/>
                                      </p:to>
                                    </p:set>
                                    <p:animEffect transition="in" filter="fade">
                                      <p:cBhvr>
                                        <p:cTn id="59" dur="100"/>
                                        <p:tgtEl>
                                          <p:spTgt spid="12"/>
                                        </p:tgtEl>
                                      </p:cBhvr>
                                    </p:animEffect>
                                    <p:anim calcmode="lin" valueType="num">
                                      <p:cBhvr>
                                        <p:cTn id="60" dur="400" fill="hold"/>
                                        <p:tgtEl>
                                          <p:spTgt spid="12"/>
                                        </p:tgtEl>
                                        <p:attrNameLst>
                                          <p:attrName>ppt_x</p:attrName>
                                        </p:attrNameLst>
                                      </p:cBhvr>
                                      <p:tavLst>
                                        <p:tav tm="0">
                                          <p:val>
                                            <p:strVal val="#ppt_x"/>
                                          </p:val>
                                        </p:tav>
                                        <p:tav tm="100000">
                                          <p:val>
                                            <p:strVal val="#ppt_x"/>
                                          </p:val>
                                        </p:tav>
                                      </p:tavLst>
                                    </p:anim>
                                    <p:anim calcmode="lin" valueType="num">
                                      <p:cBhvr>
                                        <p:cTn id="61" dur="400" fill="hold"/>
                                        <p:tgtEl>
                                          <p:spTgt spid="12"/>
                                        </p:tgtEl>
                                        <p:attrNameLst>
                                          <p:attrName>ppt_y</p:attrName>
                                        </p:attrNameLst>
                                      </p:cBhvr>
                                      <p:tavLst>
                                        <p:tav tm="0">
                                          <p:val>
                                            <p:strVal val="#ppt_y+0.31"/>
                                          </p:val>
                                        </p:tav>
                                        <p:tav tm="100000">
                                          <p:val>
                                            <p:strVal val="#ppt_y+0.31"/>
                                          </p:val>
                                        </p:tav>
                                      </p:tavLst>
                                    </p:anim>
                                    <p:anim calcmode="lin" valueType="num">
                                      <p:cBhvr>
                                        <p:cTn id="62" dur="600" decel="50000" fill="hold">
                                          <p:stCondLst>
                                            <p:cond delay="400"/>
                                          </p:stCondLst>
                                        </p:cTn>
                                        <p:tgtEl>
                                          <p:spTgt spid="12"/>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63" dur="600" decel="50000" fill="hold">
                                          <p:stCondLst>
                                            <p:cond delay="400"/>
                                          </p:stCondLst>
                                        </p:cTn>
                                        <p:tgtEl>
                                          <p:spTgt spid="12"/>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43" presetClass="entr" presetSubtype="0" fill="hold" grpId="0" nodeType="clickEffect">
                                  <p:stCondLst>
                                    <p:cond delay="0"/>
                                  </p:stCondLst>
                                  <p:childTnLst>
                                    <p:set>
                                      <p:cBhvr>
                                        <p:cTn id="67" dur="1" fill="hold">
                                          <p:stCondLst>
                                            <p:cond delay="0"/>
                                          </p:stCondLst>
                                        </p:cTn>
                                        <p:tgtEl>
                                          <p:spTgt spid="13"/>
                                        </p:tgtEl>
                                        <p:attrNameLst>
                                          <p:attrName>style.visibility</p:attrName>
                                        </p:attrNameLst>
                                      </p:cBhvr>
                                      <p:to>
                                        <p:strVal val="visible"/>
                                      </p:to>
                                    </p:set>
                                    <p:animEffect transition="in" filter="fade">
                                      <p:cBhvr>
                                        <p:cTn id="68" dur="100"/>
                                        <p:tgtEl>
                                          <p:spTgt spid="13"/>
                                        </p:tgtEl>
                                      </p:cBhvr>
                                    </p:animEffect>
                                    <p:anim calcmode="lin" valueType="num">
                                      <p:cBhvr>
                                        <p:cTn id="69" dur="400" fill="hold"/>
                                        <p:tgtEl>
                                          <p:spTgt spid="13"/>
                                        </p:tgtEl>
                                        <p:attrNameLst>
                                          <p:attrName>ppt_x</p:attrName>
                                        </p:attrNameLst>
                                      </p:cBhvr>
                                      <p:tavLst>
                                        <p:tav tm="0">
                                          <p:val>
                                            <p:strVal val="#ppt_x"/>
                                          </p:val>
                                        </p:tav>
                                        <p:tav tm="100000">
                                          <p:val>
                                            <p:strVal val="#ppt_x"/>
                                          </p:val>
                                        </p:tav>
                                      </p:tavLst>
                                    </p:anim>
                                    <p:anim calcmode="lin" valueType="num">
                                      <p:cBhvr>
                                        <p:cTn id="70" dur="400" fill="hold"/>
                                        <p:tgtEl>
                                          <p:spTgt spid="13"/>
                                        </p:tgtEl>
                                        <p:attrNameLst>
                                          <p:attrName>ppt_y</p:attrName>
                                        </p:attrNameLst>
                                      </p:cBhvr>
                                      <p:tavLst>
                                        <p:tav tm="0">
                                          <p:val>
                                            <p:strVal val="#ppt_y+0.31"/>
                                          </p:val>
                                        </p:tav>
                                        <p:tav tm="100000">
                                          <p:val>
                                            <p:strVal val="#ppt_y+0.31"/>
                                          </p:val>
                                        </p:tav>
                                      </p:tavLst>
                                    </p:anim>
                                    <p:anim calcmode="lin" valueType="num">
                                      <p:cBhvr>
                                        <p:cTn id="71" dur="600" decel="50000" fill="hold">
                                          <p:stCondLst>
                                            <p:cond delay="400"/>
                                          </p:stCondLst>
                                        </p:cTn>
                                        <p:tgtEl>
                                          <p:spTgt spid="13"/>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72" dur="600" decel="50000" fill="hold">
                                          <p:stCondLst>
                                            <p:cond delay="400"/>
                                          </p:stCondLst>
                                        </p:cTn>
                                        <p:tgtEl>
                                          <p:spTgt spid="13"/>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43" presetClass="entr" presetSubtype="0" fill="hold" grpId="0" nodeType="clickEffect">
                                  <p:stCondLst>
                                    <p:cond delay="0"/>
                                  </p:stCondLst>
                                  <p:childTnLst>
                                    <p:set>
                                      <p:cBhvr>
                                        <p:cTn id="76" dur="1" fill="hold">
                                          <p:stCondLst>
                                            <p:cond delay="0"/>
                                          </p:stCondLst>
                                        </p:cTn>
                                        <p:tgtEl>
                                          <p:spTgt spid="14"/>
                                        </p:tgtEl>
                                        <p:attrNameLst>
                                          <p:attrName>style.visibility</p:attrName>
                                        </p:attrNameLst>
                                      </p:cBhvr>
                                      <p:to>
                                        <p:strVal val="visible"/>
                                      </p:to>
                                    </p:set>
                                    <p:animEffect transition="in" filter="fade">
                                      <p:cBhvr>
                                        <p:cTn id="77" dur="100"/>
                                        <p:tgtEl>
                                          <p:spTgt spid="14"/>
                                        </p:tgtEl>
                                      </p:cBhvr>
                                    </p:animEffect>
                                    <p:anim calcmode="lin" valueType="num">
                                      <p:cBhvr>
                                        <p:cTn id="78" dur="400" fill="hold"/>
                                        <p:tgtEl>
                                          <p:spTgt spid="14"/>
                                        </p:tgtEl>
                                        <p:attrNameLst>
                                          <p:attrName>ppt_x</p:attrName>
                                        </p:attrNameLst>
                                      </p:cBhvr>
                                      <p:tavLst>
                                        <p:tav tm="0">
                                          <p:val>
                                            <p:strVal val="#ppt_x"/>
                                          </p:val>
                                        </p:tav>
                                        <p:tav tm="100000">
                                          <p:val>
                                            <p:strVal val="#ppt_x"/>
                                          </p:val>
                                        </p:tav>
                                      </p:tavLst>
                                    </p:anim>
                                    <p:anim calcmode="lin" valueType="num">
                                      <p:cBhvr>
                                        <p:cTn id="79" dur="400" fill="hold"/>
                                        <p:tgtEl>
                                          <p:spTgt spid="14"/>
                                        </p:tgtEl>
                                        <p:attrNameLst>
                                          <p:attrName>ppt_y</p:attrName>
                                        </p:attrNameLst>
                                      </p:cBhvr>
                                      <p:tavLst>
                                        <p:tav tm="0">
                                          <p:val>
                                            <p:strVal val="#ppt_y+0.31"/>
                                          </p:val>
                                        </p:tav>
                                        <p:tav tm="100000">
                                          <p:val>
                                            <p:strVal val="#ppt_y+0.31"/>
                                          </p:val>
                                        </p:tav>
                                      </p:tavLst>
                                    </p:anim>
                                    <p:anim calcmode="lin" valueType="num">
                                      <p:cBhvr>
                                        <p:cTn id="80" dur="600" decel="50000" fill="hold">
                                          <p:stCondLst>
                                            <p:cond delay="400"/>
                                          </p:stCondLst>
                                        </p:cTn>
                                        <p:tgtEl>
                                          <p:spTgt spid="14"/>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81" dur="600" decel="50000" fill="hold">
                                          <p:stCondLst>
                                            <p:cond delay="400"/>
                                          </p:stCondLst>
                                        </p:cTn>
                                        <p:tgtEl>
                                          <p:spTgt spid="14"/>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childTnLst>
                    </p:cTn>
                  </p:par>
                  <p:par>
                    <p:cTn id="82" fill="hold">
                      <p:stCondLst>
                        <p:cond delay="indefinite"/>
                      </p:stCondLst>
                      <p:childTnLst>
                        <p:par>
                          <p:cTn id="83" fill="hold">
                            <p:stCondLst>
                              <p:cond delay="0"/>
                            </p:stCondLst>
                            <p:childTnLst>
                              <p:par>
                                <p:cTn id="84" presetID="43" presetClass="entr" presetSubtype="0" fill="hold" grpId="0" nodeType="clickEffect">
                                  <p:stCondLst>
                                    <p:cond delay="0"/>
                                  </p:stCondLst>
                                  <p:childTnLst>
                                    <p:set>
                                      <p:cBhvr>
                                        <p:cTn id="85" dur="1" fill="hold">
                                          <p:stCondLst>
                                            <p:cond delay="0"/>
                                          </p:stCondLst>
                                        </p:cTn>
                                        <p:tgtEl>
                                          <p:spTgt spid="15"/>
                                        </p:tgtEl>
                                        <p:attrNameLst>
                                          <p:attrName>style.visibility</p:attrName>
                                        </p:attrNameLst>
                                      </p:cBhvr>
                                      <p:to>
                                        <p:strVal val="visible"/>
                                      </p:to>
                                    </p:set>
                                    <p:animEffect transition="in" filter="fade">
                                      <p:cBhvr>
                                        <p:cTn id="86" dur="100"/>
                                        <p:tgtEl>
                                          <p:spTgt spid="15"/>
                                        </p:tgtEl>
                                      </p:cBhvr>
                                    </p:animEffect>
                                    <p:anim calcmode="lin" valueType="num">
                                      <p:cBhvr>
                                        <p:cTn id="87" dur="400" fill="hold"/>
                                        <p:tgtEl>
                                          <p:spTgt spid="15"/>
                                        </p:tgtEl>
                                        <p:attrNameLst>
                                          <p:attrName>ppt_x</p:attrName>
                                        </p:attrNameLst>
                                      </p:cBhvr>
                                      <p:tavLst>
                                        <p:tav tm="0">
                                          <p:val>
                                            <p:strVal val="#ppt_x"/>
                                          </p:val>
                                        </p:tav>
                                        <p:tav tm="100000">
                                          <p:val>
                                            <p:strVal val="#ppt_x"/>
                                          </p:val>
                                        </p:tav>
                                      </p:tavLst>
                                    </p:anim>
                                    <p:anim calcmode="lin" valueType="num">
                                      <p:cBhvr>
                                        <p:cTn id="88" dur="400" fill="hold"/>
                                        <p:tgtEl>
                                          <p:spTgt spid="15"/>
                                        </p:tgtEl>
                                        <p:attrNameLst>
                                          <p:attrName>ppt_y</p:attrName>
                                        </p:attrNameLst>
                                      </p:cBhvr>
                                      <p:tavLst>
                                        <p:tav tm="0">
                                          <p:val>
                                            <p:strVal val="#ppt_y+0.31"/>
                                          </p:val>
                                        </p:tav>
                                        <p:tav tm="100000">
                                          <p:val>
                                            <p:strVal val="#ppt_y+0.31"/>
                                          </p:val>
                                        </p:tav>
                                      </p:tavLst>
                                    </p:anim>
                                    <p:anim calcmode="lin" valueType="num">
                                      <p:cBhvr>
                                        <p:cTn id="89" dur="600" decel="50000" fill="hold">
                                          <p:stCondLst>
                                            <p:cond delay="400"/>
                                          </p:stCondLst>
                                        </p:cTn>
                                        <p:tgtEl>
                                          <p:spTgt spid="15"/>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90" dur="600" decel="50000" fill="hold">
                                          <p:stCondLst>
                                            <p:cond delay="400"/>
                                          </p:stCondLst>
                                        </p:cTn>
                                        <p:tgtEl>
                                          <p:spTgt spid="15"/>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10" grpId="0"/>
      <p:bldP spid="11" grpId="0"/>
      <p:bldP spid="12" grpId="0"/>
      <p:bldP spid="13" grpId="0"/>
      <p:bldP spid="14" grpId="0"/>
      <p:bldP spid="15" grpId="0"/>
      <p:bldP spid="16"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a:effectLst/>
      </p:bgPr>
    </p:bg>
    <p:spTree>
      <p:nvGrpSpPr>
        <p:cNvPr id="1" name=""/>
        <p:cNvGrpSpPr/>
        <p:nvPr/>
      </p:nvGrpSpPr>
      <p:grpSpPr>
        <a:xfrm>
          <a:off x="0" y="0"/>
          <a:ext cx="0" cy="0"/>
          <a:chOff x="0" y="0"/>
          <a:chExt cx="0" cy="0"/>
        </a:xfrm>
      </p:grpSpPr>
      <p:sp>
        <p:nvSpPr>
          <p:cNvPr id="2" name="Flowchart: Connector 1">
            <a:extLst>
              <a:ext uri="{FF2B5EF4-FFF2-40B4-BE49-F238E27FC236}">
                <a16:creationId xmlns:a16="http://schemas.microsoft.com/office/drawing/2014/main" id="{57E3F7A4-EF48-45BF-BC8C-4BA69F01057A}"/>
              </a:ext>
            </a:extLst>
          </p:cNvPr>
          <p:cNvSpPr/>
          <p:nvPr/>
        </p:nvSpPr>
        <p:spPr>
          <a:xfrm>
            <a:off x="558828" y="111760"/>
            <a:ext cx="1127719" cy="1137920"/>
          </a:xfrm>
          <a:prstGeom prst="flowChartConnector">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6000" b="1" dirty="0">
                <a:solidFill>
                  <a:schemeClr val="bg1"/>
                </a:solidFill>
                <a:latin typeface="Cambria" panose="02040503050406030204" pitchFamily="18" charset="0"/>
                <a:ea typeface="Cambria" panose="02040503050406030204" pitchFamily="18" charset="0"/>
              </a:rPr>
              <a:t>R</a:t>
            </a:r>
          </a:p>
        </p:txBody>
      </p:sp>
      <p:cxnSp>
        <p:nvCxnSpPr>
          <p:cNvPr id="7" name="Straight Connector 6">
            <a:extLst>
              <a:ext uri="{FF2B5EF4-FFF2-40B4-BE49-F238E27FC236}">
                <a16:creationId xmlns:a16="http://schemas.microsoft.com/office/drawing/2014/main" id="{2E950279-FADF-4096-9A47-2C437DDDF773}"/>
              </a:ext>
            </a:extLst>
          </p:cNvPr>
          <p:cNvCxnSpPr>
            <a:cxnSpLocks/>
          </p:cNvCxnSpPr>
          <p:nvPr/>
        </p:nvCxnSpPr>
        <p:spPr>
          <a:xfrm>
            <a:off x="2265680" y="0"/>
            <a:ext cx="0" cy="6858000"/>
          </a:xfrm>
          <a:prstGeom prst="line">
            <a:avLst/>
          </a:prstGeom>
          <a:ln w="28575"/>
        </p:spPr>
        <p:style>
          <a:lnRef idx="1">
            <a:schemeClr val="dk1"/>
          </a:lnRef>
          <a:fillRef idx="0">
            <a:schemeClr val="dk1"/>
          </a:fillRef>
          <a:effectRef idx="0">
            <a:schemeClr val="dk1"/>
          </a:effectRef>
          <a:fontRef idx="minor">
            <a:schemeClr val="tx1"/>
          </a:fontRef>
        </p:style>
      </p:cxnSp>
      <p:sp>
        <p:nvSpPr>
          <p:cNvPr id="8" name="Flowchart: Connector 7">
            <a:extLst>
              <a:ext uri="{FF2B5EF4-FFF2-40B4-BE49-F238E27FC236}">
                <a16:creationId xmlns:a16="http://schemas.microsoft.com/office/drawing/2014/main" id="{512B449B-E32D-4BD3-A020-3469E05B6EB1}"/>
              </a:ext>
            </a:extLst>
          </p:cNvPr>
          <p:cNvSpPr/>
          <p:nvPr/>
        </p:nvSpPr>
        <p:spPr>
          <a:xfrm>
            <a:off x="558810" y="1452880"/>
            <a:ext cx="1127737" cy="1137920"/>
          </a:xfrm>
          <a:prstGeom prst="flowChartConnector">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6000" b="1" dirty="0">
                <a:solidFill>
                  <a:schemeClr val="bg1"/>
                </a:solidFill>
                <a:latin typeface="Cambria" panose="02040503050406030204" pitchFamily="18" charset="0"/>
                <a:ea typeface="Cambria" panose="02040503050406030204" pitchFamily="18" charset="0"/>
              </a:rPr>
              <a:t>I</a:t>
            </a:r>
          </a:p>
        </p:txBody>
      </p:sp>
      <p:sp>
        <p:nvSpPr>
          <p:cNvPr id="9" name="Flowchart: Connector 8">
            <a:extLst>
              <a:ext uri="{FF2B5EF4-FFF2-40B4-BE49-F238E27FC236}">
                <a16:creationId xmlns:a16="http://schemas.microsoft.com/office/drawing/2014/main" id="{3F2445A7-1A62-4229-8C58-2FB9B0155A68}"/>
              </a:ext>
            </a:extLst>
          </p:cNvPr>
          <p:cNvSpPr/>
          <p:nvPr/>
        </p:nvSpPr>
        <p:spPr>
          <a:xfrm>
            <a:off x="558810" y="2794000"/>
            <a:ext cx="1127747" cy="1137920"/>
          </a:xfrm>
          <a:prstGeom prst="flowChartConnector">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6000" b="1" dirty="0">
                <a:solidFill>
                  <a:schemeClr val="bg1"/>
                </a:solidFill>
                <a:latin typeface="Cambria" panose="02040503050406030204" pitchFamily="18" charset="0"/>
                <a:ea typeface="Cambria" panose="02040503050406030204" pitchFamily="18" charset="0"/>
              </a:rPr>
              <a:t>T</a:t>
            </a:r>
          </a:p>
        </p:txBody>
      </p:sp>
      <p:sp>
        <p:nvSpPr>
          <p:cNvPr id="10" name="Flowchart: Connector 9">
            <a:extLst>
              <a:ext uri="{FF2B5EF4-FFF2-40B4-BE49-F238E27FC236}">
                <a16:creationId xmlns:a16="http://schemas.microsoft.com/office/drawing/2014/main" id="{449F6C6A-21AF-4831-BDA7-BF170A573D73}"/>
              </a:ext>
            </a:extLst>
          </p:cNvPr>
          <p:cNvSpPr/>
          <p:nvPr/>
        </p:nvSpPr>
        <p:spPr>
          <a:xfrm>
            <a:off x="558798" y="4135120"/>
            <a:ext cx="1127749" cy="1137920"/>
          </a:xfrm>
          <a:prstGeom prst="flowChartConnector">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6000" b="1" dirty="0">
                <a:solidFill>
                  <a:schemeClr val="bg1"/>
                </a:solidFill>
                <a:latin typeface="Cambria" panose="02040503050406030204" pitchFamily="18" charset="0"/>
                <a:ea typeface="Cambria" panose="02040503050406030204" pitchFamily="18" charset="0"/>
              </a:rPr>
              <a:t>H</a:t>
            </a:r>
          </a:p>
        </p:txBody>
      </p:sp>
      <p:sp>
        <p:nvSpPr>
          <p:cNvPr id="11" name="Flowchart: Connector 10">
            <a:extLst>
              <a:ext uri="{FF2B5EF4-FFF2-40B4-BE49-F238E27FC236}">
                <a16:creationId xmlns:a16="http://schemas.microsoft.com/office/drawing/2014/main" id="{5247EA40-289C-4906-9643-E1744AD53E47}"/>
              </a:ext>
            </a:extLst>
          </p:cNvPr>
          <p:cNvSpPr/>
          <p:nvPr/>
        </p:nvSpPr>
        <p:spPr>
          <a:xfrm>
            <a:off x="558798" y="5476240"/>
            <a:ext cx="1127757" cy="1137920"/>
          </a:xfrm>
          <a:prstGeom prst="flowChartConnector">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6000" b="1" dirty="0">
                <a:solidFill>
                  <a:schemeClr val="bg1"/>
                </a:solidFill>
                <a:latin typeface="Cambria" panose="02040503050406030204" pitchFamily="18" charset="0"/>
                <a:ea typeface="Cambria" panose="02040503050406030204" pitchFamily="18" charset="0"/>
              </a:rPr>
              <a:t>M</a:t>
            </a:r>
          </a:p>
        </p:txBody>
      </p:sp>
      <p:sp>
        <p:nvSpPr>
          <p:cNvPr id="12" name="TextBox 11">
            <a:extLst>
              <a:ext uri="{FF2B5EF4-FFF2-40B4-BE49-F238E27FC236}">
                <a16:creationId xmlns:a16="http://schemas.microsoft.com/office/drawing/2014/main" id="{A0514999-416B-4110-8D87-CD3FE8ACA89B}"/>
              </a:ext>
            </a:extLst>
          </p:cNvPr>
          <p:cNvSpPr txBox="1"/>
          <p:nvPr/>
        </p:nvSpPr>
        <p:spPr>
          <a:xfrm>
            <a:off x="2387605" y="117194"/>
            <a:ext cx="6563357" cy="1384995"/>
          </a:xfrm>
          <a:prstGeom prst="rect">
            <a:avLst/>
          </a:prstGeom>
          <a:noFill/>
        </p:spPr>
        <p:txBody>
          <a:bodyPr wrap="square">
            <a:spAutoFit/>
          </a:bodyPr>
          <a:lstStyle/>
          <a:p>
            <a:r>
              <a:rPr lang="en-US" sz="1400" b="1" dirty="0">
                <a:solidFill>
                  <a:schemeClr val="bg1"/>
                </a:solidFill>
              </a:rPr>
              <a:t>				IF count ==3</a:t>
            </a:r>
          </a:p>
          <a:p>
            <a:r>
              <a:rPr lang="en-US" sz="1400" b="1" dirty="0">
                <a:solidFill>
                  <a:schemeClr val="bg1"/>
                </a:solidFill>
              </a:rPr>
              <a:t>					go to STEP 12</a:t>
            </a:r>
          </a:p>
          <a:p>
            <a:r>
              <a:rPr lang="en-US" sz="1400" b="1" dirty="0">
                <a:solidFill>
                  <a:schemeClr val="bg1"/>
                </a:solidFill>
              </a:rPr>
              <a:t>					send a warning massage to Bank Authority.</a:t>
            </a:r>
          </a:p>
          <a:p>
            <a:r>
              <a:rPr lang="en-US" sz="1400" b="1" dirty="0">
                <a:solidFill>
                  <a:schemeClr val="bg1"/>
                </a:solidFill>
              </a:rPr>
              <a:t>				[END of IF]</a:t>
            </a:r>
          </a:p>
          <a:p>
            <a:r>
              <a:rPr lang="en-US" sz="1400" b="1" dirty="0">
                <a:solidFill>
                  <a:schemeClr val="bg1"/>
                </a:solidFill>
              </a:rPr>
              <a:t>			[END of FOR]</a:t>
            </a:r>
          </a:p>
          <a:p>
            <a:r>
              <a:rPr lang="en-US" sz="1400" b="1" dirty="0">
                <a:solidFill>
                  <a:schemeClr val="bg1"/>
                </a:solidFill>
              </a:rPr>
              <a:t>		[END of ELSE] </a:t>
            </a:r>
            <a:endParaRPr lang="en-US" sz="1400" dirty="0"/>
          </a:p>
        </p:txBody>
      </p:sp>
      <p:sp>
        <p:nvSpPr>
          <p:cNvPr id="13" name="TextBox 12">
            <a:extLst>
              <a:ext uri="{FF2B5EF4-FFF2-40B4-BE49-F238E27FC236}">
                <a16:creationId xmlns:a16="http://schemas.microsoft.com/office/drawing/2014/main" id="{1004F75B-3D1F-4AD6-8010-1BF5BEEED031}"/>
              </a:ext>
            </a:extLst>
          </p:cNvPr>
          <p:cNvSpPr txBox="1"/>
          <p:nvPr/>
        </p:nvSpPr>
        <p:spPr>
          <a:xfrm>
            <a:off x="2387605" y="1502189"/>
            <a:ext cx="8765945" cy="307777"/>
          </a:xfrm>
          <a:prstGeom prst="rect">
            <a:avLst/>
          </a:prstGeom>
          <a:noFill/>
        </p:spPr>
        <p:txBody>
          <a:bodyPr wrap="square" rtlCol="0">
            <a:spAutoFit/>
          </a:bodyPr>
          <a:lstStyle/>
          <a:p>
            <a:r>
              <a:rPr lang="en-US" sz="1400" b="1" u="sng" dirty="0">
                <a:solidFill>
                  <a:schemeClr val="bg1"/>
                </a:solidFill>
              </a:rPr>
              <a:t>STEP 8</a:t>
            </a:r>
            <a:r>
              <a:rPr lang="en-US" sz="1400" b="1" dirty="0">
                <a:solidFill>
                  <a:schemeClr val="bg1"/>
                </a:solidFill>
              </a:rPr>
              <a:t> : 	 A OTP will be generated and it will be send to your register mobile number through SMS. </a:t>
            </a:r>
          </a:p>
        </p:txBody>
      </p:sp>
      <p:sp>
        <p:nvSpPr>
          <p:cNvPr id="14" name="TextBox 13">
            <a:extLst>
              <a:ext uri="{FF2B5EF4-FFF2-40B4-BE49-F238E27FC236}">
                <a16:creationId xmlns:a16="http://schemas.microsoft.com/office/drawing/2014/main" id="{C5180552-37D0-45F7-8383-A68EB8026C5B}"/>
              </a:ext>
            </a:extLst>
          </p:cNvPr>
          <p:cNvSpPr txBox="1"/>
          <p:nvPr/>
        </p:nvSpPr>
        <p:spPr>
          <a:xfrm>
            <a:off x="2387605" y="1809966"/>
            <a:ext cx="8260077" cy="307777"/>
          </a:xfrm>
          <a:prstGeom prst="rect">
            <a:avLst/>
          </a:prstGeom>
          <a:noFill/>
        </p:spPr>
        <p:txBody>
          <a:bodyPr wrap="square" rtlCol="0">
            <a:spAutoFit/>
          </a:bodyPr>
          <a:lstStyle/>
          <a:p>
            <a:r>
              <a:rPr lang="en-US" sz="1400" b="1" u="sng" dirty="0">
                <a:solidFill>
                  <a:schemeClr val="bg1"/>
                </a:solidFill>
              </a:rPr>
              <a:t>STEP 9</a:t>
            </a:r>
            <a:r>
              <a:rPr lang="en-US" sz="1400" b="1" dirty="0">
                <a:solidFill>
                  <a:schemeClr val="bg1"/>
                </a:solidFill>
              </a:rPr>
              <a:t> : 	Enter the OTP. </a:t>
            </a:r>
          </a:p>
        </p:txBody>
      </p:sp>
      <p:sp>
        <p:nvSpPr>
          <p:cNvPr id="16" name="TextBox 15">
            <a:extLst>
              <a:ext uri="{FF2B5EF4-FFF2-40B4-BE49-F238E27FC236}">
                <a16:creationId xmlns:a16="http://schemas.microsoft.com/office/drawing/2014/main" id="{3784D5BD-D4DB-4F4E-BE9B-384673D33861}"/>
              </a:ext>
            </a:extLst>
          </p:cNvPr>
          <p:cNvSpPr txBox="1"/>
          <p:nvPr/>
        </p:nvSpPr>
        <p:spPr>
          <a:xfrm>
            <a:off x="2387603" y="2119607"/>
            <a:ext cx="8950961" cy="3539430"/>
          </a:xfrm>
          <a:prstGeom prst="rect">
            <a:avLst/>
          </a:prstGeom>
          <a:noFill/>
        </p:spPr>
        <p:txBody>
          <a:bodyPr wrap="square" rtlCol="0">
            <a:spAutoFit/>
          </a:bodyPr>
          <a:lstStyle/>
          <a:p>
            <a:r>
              <a:rPr lang="en-US" sz="1400" b="1" u="sng" dirty="0">
                <a:solidFill>
                  <a:schemeClr val="bg1"/>
                </a:solidFill>
              </a:rPr>
              <a:t>STEP 10</a:t>
            </a:r>
            <a:r>
              <a:rPr lang="en-US" sz="1400" b="1" dirty="0">
                <a:solidFill>
                  <a:schemeClr val="bg1"/>
                </a:solidFill>
              </a:rPr>
              <a:t> :  	IF  ONE Minute passed</a:t>
            </a:r>
          </a:p>
          <a:p>
            <a:r>
              <a:rPr lang="en-US" sz="1400" b="1" dirty="0">
                <a:solidFill>
                  <a:schemeClr val="bg1"/>
                </a:solidFill>
              </a:rPr>
              <a:t>			PRINT OTP is Invalid.</a:t>
            </a:r>
          </a:p>
          <a:p>
            <a:r>
              <a:rPr lang="en-US" sz="1400" b="1" dirty="0">
                <a:solidFill>
                  <a:schemeClr val="bg1"/>
                </a:solidFill>
              </a:rPr>
              <a:t>			Repeat STEP 8 and STEP 9.</a:t>
            </a:r>
          </a:p>
          <a:p>
            <a:r>
              <a:rPr lang="en-US" sz="1400" b="1" dirty="0">
                <a:solidFill>
                  <a:schemeClr val="bg1"/>
                </a:solidFill>
              </a:rPr>
              <a:t>		ELSE </a:t>
            </a:r>
          </a:p>
          <a:p>
            <a:r>
              <a:rPr lang="en-US" sz="1400" b="1" dirty="0">
                <a:solidFill>
                  <a:schemeClr val="bg1"/>
                </a:solidFill>
              </a:rPr>
              <a:t>			IF  OTP is Matched</a:t>
            </a:r>
          </a:p>
          <a:p>
            <a:r>
              <a:rPr lang="en-US" sz="1400" b="1" dirty="0">
                <a:solidFill>
                  <a:schemeClr val="bg1"/>
                </a:solidFill>
              </a:rPr>
              <a:t>				go to STEP 11.</a:t>
            </a:r>
          </a:p>
          <a:p>
            <a:r>
              <a:rPr lang="en-US" sz="1400" b="1" dirty="0">
                <a:solidFill>
                  <a:schemeClr val="bg1"/>
                </a:solidFill>
              </a:rPr>
              <a:t>			ELSE</a:t>
            </a:r>
          </a:p>
          <a:p>
            <a:r>
              <a:rPr lang="en-US" sz="1400" b="1" dirty="0">
                <a:solidFill>
                  <a:schemeClr val="bg1"/>
                </a:solidFill>
              </a:rPr>
              <a:t>				FOR count = 0 to 3</a:t>
            </a:r>
          </a:p>
          <a:p>
            <a:r>
              <a:rPr lang="en-US" sz="1400" b="1" dirty="0">
                <a:solidFill>
                  <a:schemeClr val="bg1"/>
                </a:solidFill>
              </a:rPr>
              <a:t>					Repeat STEP 8, STEP 9 and STEP 10.</a:t>
            </a:r>
          </a:p>
          <a:p>
            <a:r>
              <a:rPr lang="en-US" sz="1400" b="1" dirty="0">
                <a:solidFill>
                  <a:schemeClr val="bg1"/>
                </a:solidFill>
              </a:rPr>
              <a:t>					IF count == 3</a:t>
            </a:r>
          </a:p>
          <a:p>
            <a:r>
              <a:rPr lang="en-US" sz="1400" b="1" dirty="0">
                <a:solidFill>
                  <a:schemeClr val="bg1"/>
                </a:solidFill>
              </a:rPr>
              <a:t>						go to STEP 12</a:t>
            </a:r>
          </a:p>
          <a:p>
            <a:r>
              <a:rPr lang="en-US" sz="1400" b="1" dirty="0">
                <a:solidFill>
                  <a:schemeClr val="bg1"/>
                </a:solidFill>
              </a:rPr>
              <a:t>						send a warning massage to Bank Authority.</a:t>
            </a:r>
          </a:p>
          <a:p>
            <a:r>
              <a:rPr lang="en-US" sz="1400" b="1" dirty="0">
                <a:solidFill>
                  <a:schemeClr val="bg1"/>
                </a:solidFill>
              </a:rPr>
              <a:t>					[END of IF]</a:t>
            </a:r>
          </a:p>
          <a:p>
            <a:r>
              <a:rPr lang="en-US" sz="1400" b="1" dirty="0">
                <a:solidFill>
                  <a:schemeClr val="bg1"/>
                </a:solidFill>
              </a:rPr>
              <a:t>				[END of FOR]</a:t>
            </a:r>
          </a:p>
          <a:p>
            <a:r>
              <a:rPr lang="en-US" sz="1400" b="1" dirty="0">
                <a:solidFill>
                  <a:schemeClr val="bg1"/>
                </a:solidFill>
              </a:rPr>
              <a:t>			[END of ELSE] </a:t>
            </a:r>
          </a:p>
          <a:p>
            <a:r>
              <a:rPr lang="en-US" sz="1400" b="1" dirty="0">
                <a:solidFill>
                  <a:schemeClr val="bg1"/>
                </a:solidFill>
              </a:rPr>
              <a:t>		[END of ELSE]</a:t>
            </a:r>
          </a:p>
        </p:txBody>
      </p:sp>
      <p:sp>
        <p:nvSpPr>
          <p:cNvPr id="17" name="TextBox 16">
            <a:extLst>
              <a:ext uri="{FF2B5EF4-FFF2-40B4-BE49-F238E27FC236}">
                <a16:creationId xmlns:a16="http://schemas.microsoft.com/office/drawing/2014/main" id="{7B2BA467-63F9-43B8-B74C-E9E11EBFF64F}"/>
              </a:ext>
            </a:extLst>
          </p:cNvPr>
          <p:cNvSpPr txBox="1"/>
          <p:nvPr/>
        </p:nvSpPr>
        <p:spPr>
          <a:xfrm>
            <a:off x="2387604" y="5659037"/>
            <a:ext cx="8260077" cy="307777"/>
          </a:xfrm>
          <a:prstGeom prst="rect">
            <a:avLst/>
          </a:prstGeom>
          <a:noFill/>
        </p:spPr>
        <p:txBody>
          <a:bodyPr wrap="square" rtlCol="0">
            <a:spAutoFit/>
          </a:bodyPr>
          <a:lstStyle/>
          <a:p>
            <a:r>
              <a:rPr lang="en-US" sz="1400" b="1" u="sng" dirty="0">
                <a:solidFill>
                  <a:schemeClr val="bg1"/>
                </a:solidFill>
              </a:rPr>
              <a:t>STEP 11</a:t>
            </a:r>
            <a:r>
              <a:rPr lang="en-US" sz="1400" b="1" dirty="0">
                <a:solidFill>
                  <a:schemeClr val="bg1"/>
                </a:solidFill>
              </a:rPr>
              <a:t> : 	The CASH will be come out. </a:t>
            </a:r>
          </a:p>
        </p:txBody>
      </p:sp>
      <p:sp>
        <p:nvSpPr>
          <p:cNvPr id="18" name="TextBox 17">
            <a:extLst>
              <a:ext uri="{FF2B5EF4-FFF2-40B4-BE49-F238E27FC236}">
                <a16:creationId xmlns:a16="http://schemas.microsoft.com/office/drawing/2014/main" id="{9C65A612-6805-40E4-B280-D07FF76E15B0}"/>
              </a:ext>
            </a:extLst>
          </p:cNvPr>
          <p:cNvSpPr txBox="1"/>
          <p:nvPr/>
        </p:nvSpPr>
        <p:spPr>
          <a:xfrm>
            <a:off x="2387603" y="5966814"/>
            <a:ext cx="8260077" cy="307777"/>
          </a:xfrm>
          <a:prstGeom prst="rect">
            <a:avLst/>
          </a:prstGeom>
          <a:noFill/>
        </p:spPr>
        <p:txBody>
          <a:bodyPr wrap="square" rtlCol="0">
            <a:spAutoFit/>
          </a:bodyPr>
          <a:lstStyle/>
          <a:p>
            <a:r>
              <a:rPr lang="en-US" sz="1400" b="1" u="sng" dirty="0">
                <a:solidFill>
                  <a:schemeClr val="bg1"/>
                </a:solidFill>
              </a:rPr>
              <a:t>STEP 12</a:t>
            </a:r>
            <a:r>
              <a:rPr lang="en-US" sz="1400" b="1" dirty="0">
                <a:solidFill>
                  <a:schemeClr val="bg1"/>
                </a:solidFill>
              </a:rPr>
              <a:t> : 	EXIT </a:t>
            </a:r>
          </a:p>
        </p:txBody>
      </p:sp>
    </p:spTree>
    <p:extLst>
      <p:ext uri="{BB962C8B-B14F-4D97-AF65-F5344CB8AC3E}">
        <p14:creationId xmlns:p14="http://schemas.microsoft.com/office/powerpoint/2010/main" val="2006449511"/>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1F70F15-090E-4311-8100-C585B6374188}"/>
              </a:ext>
            </a:extLst>
          </p:cNvPr>
          <p:cNvPicPr>
            <a:picLocks noChangeAspect="1"/>
          </p:cNvPicPr>
          <p:nvPr/>
        </p:nvPicPr>
        <p:blipFill>
          <a:blip r:embed="rId2">
            <a:duotone>
              <a:prstClr val="black"/>
              <a:srgbClr val="D9C3A5">
                <a:tint val="50000"/>
                <a:satMod val="180000"/>
              </a:srgbClr>
            </a:duotone>
            <a:extLst>
              <a:ext uri="{BEBA8EAE-BF5A-486C-A8C5-ECC9F3942E4B}">
                <a14:imgProps xmlns:a14="http://schemas.microsoft.com/office/drawing/2010/main">
                  <a14:imgLayer r:embed="rId3">
                    <a14:imgEffect>
                      <a14:brightnessContrast contrast="14000"/>
                    </a14:imgEffect>
                  </a14:imgLayer>
                </a14:imgProps>
              </a:ext>
              <a:ext uri="{28A0092B-C50C-407E-A947-70E740481C1C}">
                <a14:useLocalDpi xmlns:a14="http://schemas.microsoft.com/office/drawing/2010/main" val="0"/>
              </a:ext>
            </a:extLst>
          </a:blip>
          <a:stretch>
            <a:fillRect/>
          </a:stretch>
        </p:blipFill>
        <p:spPr>
          <a:xfrm>
            <a:off x="4706807" y="-423746"/>
            <a:ext cx="7630160" cy="6857999"/>
          </a:xfrm>
          <a:prstGeom prst="rect">
            <a:avLst/>
          </a:prstGeom>
          <a:ln>
            <a:noFill/>
          </a:ln>
          <a:effectLst>
            <a:softEdge rad="112500"/>
          </a:effectLst>
        </p:spPr>
      </p:pic>
      <p:sp>
        <p:nvSpPr>
          <p:cNvPr id="6" name="Rectangle: Rounded Corners 5">
            <a:extLst>
              <a:ext uri="{FF2B5EF4-FFF2-40B4-BE49-F238E27FC236}">
                <a16:creationId xmlns:a16="http://schemas.microsoft.com/office/drawing/2014/main" id="{B00105F8-48C8-4711-8C08-1C8A9AF9293B}"/>
              </a:ext>
            </a:extLst>
          </p:cNvPr>
          <p:cNvSpPr/>
          <p:nvPr/>
        </p:nvSpPr>
        <p:spPr>
          <a:xfrm>
            <a:off x="146095" y="1376095"/>
            <a:ext cx="6518865" cy="5704929"/>
          </a:xfrm>
          <a:prstGeom prst="roundRect">
            <a:avLst/>
          </a:prstGeom>
          <a:noFill/>
          <a:ln>
            <a:noFill/>
          </a:ln>
        </p:spPr>
        <p:style>
          <a:lnRef idx="0">
            <a:scrgbClr r="0" g="0" b="0"/>
          </a:lnRef>
          <a:fillRef idx="0">
            <a:scrgbClr r="0" g="0" b="0"/>
          </a:fillRef>
          <a:effectRef idx="0">
            <a:scrgbClr r="0" g="0" b="0"/>
          </a:effectRef>
          <a:fontRef idx="minor">
            <a:schemeClr val="accent6"/>
          </a:fontRef>
        </p:style>
        <p:txBody>
          <a:bodyPr rtlCol="0" anchor="ctr"/>
          <a:lstStyle/>
          <a:p>
            <a:pPr algn="just"/>
            <a:r>
              <a:rPr lang="en-IN" sz="1600" b="1" dirty="0">
                <a:solidFill>
                  <a:schemeClr val="bg1"/>
                </a:solidFill>
              </a:rPr>
              <a:t>Our project is almost a new concept in our country India. Punjab National Bank had already released a type of biometric ATM in Delhi and CSB also unveiled in Kerala. Now we are doing this project  under our university TIU. So at first our project  needs to be verified by the authority of our university. It is a bank related project. So we have to take Government permission to release this project practically. Financial help from government or any other source is very necessary. We Should contact with both Government and Private Banks to explain the opportunities of this ATM system. But we are just working on the software base of this project. We don’t know how much it will cost to make this project a success. So now this is impossible to decide any price range for sale. We will update our business idea properly in later. </a:t>
            </a:r>
          </a:p>
        </p:txBody>
      </p:sp>
      <p:sp>
        <p:nvSpPr>
          <p:cNvPr id="7" name="TextBox 6">
            <a:extLst>
              <a:ext uri="{FF2B5EF4-FFF2-40B4-BE49-F238E27FC236}">
                <a16:creationId xmlns:a16="http://schemas.microsoft.com/office/drawing/2014/main" id="{B1AE6209-DEE5-46CD-9E8A-EB3FA94A2A6F}"/>
              </a:ext>
            </a:extLst>
          </p:cNvPr>
          <p:cNvSpPr txBox="1"/>
          <p:nvPr/>
        </p:nvSpPr>
        <p:spPr>
          <a:xfrm>
            <a:off x="477520" y="668209"/>
            <a:ext cx="5760720" cy="707886"/>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wrap="square">
            <a:spAutoFit/>
          </a:bodyPr>
          <a:lstStyle/>
          <a:p>
            <a:pPr algn="ctr"/>
            <a:r>
              <a:rPr lang="en-IN" sz="4000" b="1" spc="50" dirty="0">
                <a:ln w="0">
                  <a:solidFill>
                    <a:schemeClr val="tx1"/>
                  </a:solidFill>
                </a:ln>
                <a:solidFill>
                  <a:schemeClr val="bg1"/>
                </a:solidFill>
                <a:effectLst>
                  <a:outerShdw blurRad="38100" dist="38100" dir="2700000" algn="tl">
                    <a:srgbClr val="000000">
                      <a:alpha val="43137"/>
                    </a:srgbClr>
                  </a:outerShdw>
                </a:effectLst>
                <a:latin typeface="Berlin Sans FB" panose="020E0602020502020306" pitchFamily="34" charset="0"/>
              </a:rPr>
              <a:t>Business Concept </a:t>
            </a:r>
            <a:endParaRPr lang="en-IN" sz="4000" dirty="0">
              <a:ln>
                <a:solidFill>
                  <a:schemeClr val="tx1"/>
                </a:solidFill>
              </a:ln>
              <a:solidFill>
                <a:schemeClr val="bg1"/>
              </a:solidFill>
            </a:endParaRPr>
          </a:p>
        </p:txBody>
      </p:sp>
    </p:spTree>
    <p:extLst>
      <p:ext uri="{BB962C8B-B14F-4D97-AF65-F5344CB8AC3E}">
        <p14:creationId xmlns:p14="http://schemas.microsoft.com/office/powerpoint/2010/main" val="110409162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27000">
        <p15:prstTrans prst="peelOff"/>
      </p:transition>
    </mc:Choice>
    <mc:Fallback xmlns="">
      <p:transition spd="slow" advTm="2700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6000"/>
            <a:lum/>
            <a:extLst>
              <a:ext uri="{BEBA8EAE-BF5A-486C-A8C5-ECC9F3942E4B}">
                <a14:imgProps xmlns:a14="http://schemas.microsoft.com/office/drawing/2010/main">
                  <a14:imgLayer r:embed="rId3">
                    <a14:imgEffect>
                      <a14:sharpenSoften amount="5000"/>
                    </a14:imgEffect>
                    <a14:imgEffect>
                      <a14:brightnessContrast bright="-38000" contrast="-7000"/>
                    </a14:imgEffect>
                  </a14:imgLayer>
                </a14:imgProps>
              </a:ext>
            </a:extLst>
          </a:blip>
          <a:srcRect/>
          <a:stretch>
            <a:fillRect l="-19000" r="-23000"/>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0391FDB-4971-49F4-98F9-38A51546DC5C}"/>
              </a:ext>
            </a:extLst>
          </p:cNvPr>
          <p:cNvSpPr txBox="1"/>
          <p:nvPr/>
        </p:nvSpPr>
        <p:spPr>
          <a:xfrm>
            <a:off x="273268" y="177939"/>
            <a:ext cx="5097518" cy="769441"/>
          </a:xfrm>
          <a:prstGeom prst="rect">
            <a:avLst/>
          </a:prstGeom>
          <a:noFill/>
        </p:spPr>
        <p:txBody>
          <a:bodyPr wrap="square">
            <a:spAutoFit/>
          </a:bodyPr>
          <a:lstStyle/>
          <a:p>
            <a:r>
              <a:rPr lang="en-IN" sz="4400" b="1" u="sng" spc="50" dirty="0">
                <a:ln w="0"/>
                <a:effectLst>
                  <a:innerShdw blurRad="63500" dist="50800" dir="13500000">
                    <a:srgbClr val="000000">
                      <a:alpha val="50000"/>
                    </a:srgbClr>
                  </a:innerShdw>
                </a:effectLst>
                <a:latin typeface="Berlin Sans FB" panose="020E0602020502020306" pitchFamily="34" charset="0"/>
              </a:rPr>
              <a:t>Target Customers </a:t>
            </a:r>
            <a:endParaRPr lang="en-IN" sz="4400" dirty="0"/>
          </a:p>
        </p:txBody>
      </p:sp>
      <p:sp>
        <p:nvSpPr>
          <p:cNvPr id="6" name="TextBox 5">
            <a:extLst>
              <a:ext uri="{FF2B5EF4-FFF2-40B4-BE49-F238E27FC236}">
                <a16:creationId xmlns:a16="http://schemas.microsoft.com/office/drawing/2014/main" id="{B8C785DA-277B-4C73-BB5F-944218158BAE}"/>
              </a:ext>
            </a:extLst>
          </p:cNvPr>
          <p:cNvSpPr txBox="1"/>
          <p:nvPr/>
        </p:nvSpPr>
        <p:spPr>
          <a:xfrm>
            <a:off x="1397875" y="1340293"/>
            <a:ext cx="7535917" cy="830997"/>
          </a:xfrm>
          <a:prstGeom prst="rect">
            <a:avLst/>
          </a:prstGeom>
          <a:noFill/>
        </p:spPr>
        <p:txBody>
          <a:bodyPr wrap="square" rtlCol="0">
            <a:spAutoFit/>
          </a:bodyPr>
          <a:lstStyle/>
          <a:p>
            <a:r>
              <a:rPr lang="en-IN" sz="2400" dirty="0"/>
              <a:t>WE will target the General Public who are faced ATM card frauds and other ATM related issues. </a:t>
            </a:r>
          </a:p>
        </p:txBody>
      </p:sp>
      <p:sp>
        <p:nvSpPr>
          <p:cNvPr id="7" name="TextBox 6">
            <a:extLst>
              <a:ext uri="{FF2B5EF4-FFF2-40B4-BE49-F238E27FC236}">
                <a16:creationId xmlns:a16="http://schemas.microsoft.com/office/drawing/2014/main" id="{E1451A68-47F5-4A80-BD45-B6BD3129C75E}"/>
              </a:ext>
            </a:extLst>
          </p:cNvPr>
          <p:cNvSpPr txBox="1"/>
          <p:nvPr/>
        </p:nvSpPr>
        <p:spPr>
          <a:xfrm>
            <a:off x="1403131" y="2499245"/>
            <a:ext cx="7935310" cy="830997"/>
          </a:xfrm>
          <a:prstGeom prst="rect">
            <a:avLst/>
          </a:prstGeom>
          <a:noFill/>
        </p:spPr>
        <p:txBody>
          <a:bodyPr wrap="square" rtlCol="0">
            <a:spAutoFit/>
          </a:bodyPr>
          <a:lstStyle/>
          <a:p>
            <a:r>
              <a:rPr lang="en-IN" sz="2400" dirty="0"/>
              <a:t>We will target both Government Banks and Private Banks.</a:t>
            </a:r>
          </a:p>
        </p:txBody>
      </p:sp>
      <p:sp>
        <p:nvSpPr>
          <p:cNvPr id="8" name="TextBox 7">
            <a:extLst>
              <a:ext uri="{FF2B5EF4-FFF2-40B4-BE49-F238E27FC236}">
                <a16:creationId xmlns:a16="http://schemas.microsoft.com/office/drawing/2014/main" id="{6CD94B87-AD8A-4F2A-B21C-17AEFA42E699}"/>
              </a:ext>
            </a:extLst>
          </p:cNvPr>
          <p:cNvSpPr txBox="1"/>
          <p:nvPr/>
        </p:nvSpPr>
        <p:spPr>
          <a:xfrm>
            <a:off x="1403131" y="3395202"/>
            <a:ext cx="7236372" cy="830997"/>
          </a:xfrm>
          <a:prstGeom prst="rect">
            <a:avLst/>
          </a:prstGeom>
          <a:noFill/>
        </p:spPr>
        <p:txBody>
          <a:bodyPr wrap="square" rtlCol="0">
            <a:spAutoFit/>
          </a:bodyPr>
          <a:lstStyle/>
          <a:p>
            <a:r>
              <a:rPr lang="en-IN" sz="2400" dirty="0"/>
              <a:t>We will target different types of shops and business places.</a:t>
            </a:r>
          </a:p>
        </p:txBody>
      </p:sp>
      <p:sp>
        <p:nvSpPr>
          <p:cNvPr id="9" name="TextBox 8">
            <a:extLst>
              <a:ext uri="{FF2B5EF4-FFF2-40B4-BE49-F238E27FC236}">
                <a16:creationId xmlns:a16="http://schemas.microsoft.com/office/drawing/2014/main" id="{F6337CE1-4244-447D-A650-7438805E12BA}"/>
              </a:ext>
            </a:extLst>
          </p:cNvPr>
          <p:cNvSpPr txBox="1"/>
          <p:nvPr/>
        </p:nvSpPr>
        <p:spPr>
          <a:xfrm>
            <a:off x="1313791" y="4686710"/>
            <a:ext cx="6642539" cy="830997"/>
          </a:xfrm>
          <a:prstGeom prst="rect">
            <a:avLst/>
          </a:prstGeom>
          <a:noFill/>
        </p:spPr>
        <p:txBody>
          <a:bodyPr wrap="square" rtlCol="0">
            <a:spAutoFit/>
          </a:bodyPr>
          <a:lstStyle/>
          <a:p>
            <a:r>
              <a:rPr lang="en-IN" sz="2400" dirty="0"/>
              <a:t>We will target offices who need a safe money transfer process</a:t>
            </a:r>
            <a:r>
              <a:rPr lang="en-IN" dirty="0"/>
              <a:t>.</a:t>
            </a:r>
          </a:p>
        </p:txBody>
      </p:sp>
      <p:sp>
        <p:nvSpPr>
          <p:cNvPr id="10" name="Arrow: Right 9">
            <a:extLst>
              <a:ext uri="{FF2B5EF4-FFF2-40B4-BE49-F238E27FC236}">
                <a16:creationId xmlns:a16="http://schemas.microsoft.com/office/drawing/2014/main" id="{ACE282A6-F3C5-41A2-BC6D-3CAF79D3EC66}"/>
              </a:ext>
            </a:extLst>
          </p:cNvPr>
          <p:cNvSpPr/>
          <p:nvPr/>
        </p:nvSpPr>
        <p:spPr>
          <a:xfrm>
            <a:off x="294287" y="1551033"/>
            <a:ext cx="819808" cy="383594"/>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IN"/>
          </a:p>
        </p:txBody>
      </p:sp>
      <p:sp>
        <p:nvSpPr>
          <p:cNvPr id="11" name="Arrow: Right 10">
            <a:extLst>
              <a:ext uri="{FF2B5EF4-FFF2-40B4-BE49-F238E27FC236}">
                <a16:creationId xmlns:a16="http://schemas.microsoft.com/office/drawing/2014/main" id="{A31F9A28-349D-4861-AC8E-A6A416A85023}"/>
              </a:ext>
            </a:extLst>
          </p:cNvPr>
          <p:cNvSpPr/>
          <p:nvPr/>
        </p:nvSpPr>
        <p:spPr>
          <a:xfrm>
            <a:off x="294287" y="2538281"/>
            <a:ext cx="819808" cy="383594"/>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IN"/>
          </a:p>
        </p:txBody>
      </p:sp>
      <p:sp>
        <p:nvSpPr>
          <p:cNvPr id="12" name="Arrow: Right 11">
            <a:extLst>
              <a:ext uri="{FF2B5EF4-FFF2-40B4-BE49-F238E27FC236}">
                <a16:creationId xmlns:a16="http://schemas.microsoft.com/office/drawing/2014/main" id="{B9E888F3-F93B-48FC-AB2A-3A511C97395A}"/>
              </a:ext>
            </a:extLst>
          </p:cNvPr>
          <p:cNvSpPr/>
          <p:nvPr/>
        </p:nvSpPr>
        <p:spPr>
          <a:xfrm>
            <a:off x="294287" y="3434238"/>
            <a:ext cx="819808" cy="383594"/>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IN"/>
          </a:p>
        </p:txBody>
      </p:sp>
      <p:sp>
        <p:nvSpPr>
          <p:cNvPr id="13" name="Arrow: Right 12">
            <a:extLst>
              <a:ext uri="{FF2B5EF4-FFF2-40B4-BE49-F238E27FC236}">
                <a16:creationId xmlns:a16="http://schemas.microsoft.com/office/drawing/2014/main" id="{3B992777-E9A6-4927-944E-00DDF9AE6637}"/>
              </a:ext>
            </a:extLst>
          </p:cNvPr>
          <p:cNvSpPr/>
          <p:nvPr/>
        </p:nvSpPr>
        <p:spPr>
          <a:xfrm>
            <a:off x="294287" y="4910411"/>
            <a:ext cx="819808" cy="383594"/>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IN"/>
          </a:p>
        </p:txBody>
      </p:sp>
    </p:spTree>
    <p:extLst>
      <p:ext uri="{BB962C8B-B14F-4D97-AF65-F5344CB8AC3E}">
        <p14:creationId xmlns:p14="http://schemas.microsoft.com/office/powerpoint/2010/main" val="70069876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20000">
        <p15:prstTrans prst="pageCurlDouble"/>
      </p:transition>
    </mc:Choice>
    <mc:Fallback xmlns="">
      <p:transition spd="slow" advTm="2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2" presetClass="entr" presetSubtype="4"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ppt_x"/>
                                          </p:val>
                                        </p:tav>
                                        <p:tav tm="100000">
                                          <p:val>
                                            <p:strVal val="#ppt_x"/>
                                          </p:val>
                                        </p:tav>
                                      </p:tavLst>
                                    </p:anim>
                                    <p:anim calcmode="lin" valueType="num">
                                      <p:cBhvr additive="base">
                                        <p:cTn id="12" dur="500" fill="hold"/>
                                        <p:tgtEl>
                                          <p:spTgt spid="10"/>
                                        </p:tgtEl>
                                        <p:attrNameLst>
                                          <p:attrName>ppt_y</p:attrName>
                                        </p:attrNameLst>
                                      </p:cBhvr>
                                      <p:tavLst>
                                        <p:tav tm="0">
                                          <p:val>
                                            <p:strVal val="1+#ppt_h/2"/>
                                          </p:val>
                                        </p:tav>
                                        <p:tav tm="100000">
                                          <p:val>
                                            <p:strVal val="#ppt_y"/>
                                          </p:val>
                                        </p:tav>
                                      </p:tavLst>
                                    </p:anim>
                                  </p:childTnLst>
                                </p:cTn>
                              </p:par>
                            </p:childTnLst>
                          </p:cTn>
                        </p:par>
                        <p:par>
                          <p:cTn id="13" fill="hold">
                            <p:stCondLst>
                              <p:cond delay="1000"/>
                            </p:stCondLst>
                            <p:childTnLst>
                              <p:par>
                                <p:cTn id="14" presetID="42" presetClass="entr" presetSubtype="0" fill="hold" grpId="0" nodeType="after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1000"/>
                                        <p:tgtEl>
                                          <p:spTgt spid="6"/>
                                        </p:tgtEl>
                                      </p:cBhvr>
                                    </p:animEffect>
                                    <p:anim calcmode="lin" valueType="num">
                                      <p:cBhvr>
                                        <p:cTn id="17" dur="1000" fill="hold"/>
                                        <p:tgtEl>
                                          <p:spTgt spid="6"/>
                                        </p:tgtEl>
                                        <p:attrNameLst>
                                          <p:attrName>ppt_x</p:attrName>
                                        </p:attrNameLst>
                                      </p:cBhvr>
                                      <p:tavLst>
                                        <p:tav tm="0">
                                          <p:val>
                                            <p:strVal val="#ppt_x"/>
                                          </p:val>
                                        </p:tav>
                                        <p:tav tm="100000">
                                          <p:val>
                                            <p:strVal val="#ppt_x"/>
                                          </p:val>
                                        </p:tav>
                                      </p:tavLst>
                                    </p:anim>
                                    <p:anim calcmode="lin" valueType="num">
                                      <p:cBhvr>
                                        <p:cTn id="18" dur="1000" fill="hold"/>
                                        <p:tgtEl>
                                          <p:spTgt spid="6"/>
                                        </p:tgtEl>
                                        <p:attrNameLst>
                                          <p:attrName>ppt_y</p:attrName>
                                        </p:attrNameLst>
                                      </p:cBhvr>
                                      <p:tavLst>
                                        <p:tav tm="0">
                                          <p:val>
                                            <p:strVal val="#ppt_y+.1"/>
                                          </p:val>
                                        </p:tav>
                                        <p:tav tm="100000">
                                          <p:val>
                                            <p:strVal val="#ppt_y"/>
                                          </p:val>
                                        </p:tav>
                                      </p:tavLst>
                                    </p:anim>
                                  </p:childTnLst>
                                </p:cTn>
                              </p:par>
                            </p:childTnLst>
                          </p:cTn>
                        </p:par>
                        <p:par>
                          <p:cTn id="19" fill="hold">
                            <p:stCondLst>
                              <p:cond delay="2000"/>
                            </p:stCondLst>
                            <p:childTnLst>
                              <p:par>
                                <p:cTn id="20" presetID="2" presetClass="entr" presetSubtype="4" fill="hold" grpId="0" nodeType="afterEffect">
                                  <p:stCondLst>
                                    <p:cond delay="0"/>
                                  </p:stCondLst>
                                  <p:childTnLst>
                                    <p:set>
                                      <p:cBhvr>
                                        <p:cTn id="21" dur="1" fill="hold">
                                          <p:stCondLst>
                                            <p:cond delay="0"/>
                                          </p:stCondLst>
                                        </p:cTn>
                                        <p:tgtEl>
                                          <p:spTgt spid="11"/>
                                        </p:tgtEl>
                                        <p:attrNameLst>
                                          <p:attrName>style.visibility</p:attrName>
                                        </p:attrNameLst>
                                      </p:cBhvr>
                                      <p:to>
                                        <p:strVal val="visible"/>
                                      </p:to>
                                    </p:set>
                                    <p:anim calcmode="lin" valueType="num">
                                      <p:cBhvr additive="base">
                                        <p:cTn id="22" dur="500" fill="hold"/>
                                        <p:tgtEl>
                                          <p:spTgt spid="11"/>
                                        </p:tgtEl>
                                        <p:attrNameLst>
                                          <p:attrName>ppt_x</p:attrName>
                                        </p:attrNameLst>
                                      </p:cBhvr>
                                      <p:tavLst>
                                        <p:tav tm="0">
                                          <p:val>
                                            <p:strVal val="#ppt_x"/>
                                          </p:val>
                                        </p:tav>
                                        <p:tav tm="100000">
                                          <p:val>
                                            <p:strVal val="#ppt_x"/>
                                          </p:val>
                                        </p:tav>
                                      </p:tavLst>
                                    </p:anim>
                                    <p:anim calcmode="lin" valueType="num">
                                      <p:cBhvr additive="base">
                                        <p:cTn id="23" dur="500" fill="hold"/>
                                        <p:tgtEl>
                                          <p:spTgt spid="11"/>
                                        </p:tgtEl>
                                        <p:attrNameLst>
                                          <p:attrName>ppt_y</p:attrName>
                                        </p:attrNameLst>
                                      </p:cBhvr>
                                      <p:tavLst>
                                        <p:tav tm="0">
                                          <p:val>
                                            <p:strVal val="1+#ppt_h/2"/>
                                          </p:val>
                                        </p:tav>
                                        <p:tav tm="100000">
                                          <p:val>
                                            <p:strVal val="#ppt_y"/>
                                          </p:val>
                                        </p:tav>
                                      </p:tavLst>
                                    </p:anim>
                                  </p:childTnLst>
                                </p:cTn>
                              </p:par>
                            </p:childTnLst>
                          </p:cTn>
                        </p:par>
                        <p:par>
                          <p:cTn id="24" fill="hold">
                            <p:stCondLst>
                              <p:cond delay="2500"/>
                            </p:stCondLst>
                            <p:childTnLst>
                              <p:par>
                                <p:cTn id="25" presetID="42" presetClass="entr" presetSubtype="0" fill="hold" grpId="0" nodeType="after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1000"/>
                                        <p:tgtEl>
                                          <p:spTgt spid="7"/>
                                        </p:tgtEl>
                                      </p:cBhvr>
                                    </p:animEffect>
                                    <p:anim calcmode="lin" valueType="num">
                                      <p:cBhvr>
                                        <p:cTn id="28" dur="1000" fill="hold"/>
                                        <p:tgtEl>
                                          <p:spTgt spid="7"/>
                                        </p:tgtEl>
                                        <p:attrNameLst>
                                          <p:attrName>ppt_x</p:attrName>
                                        </p:attrNameLst>
                                      </p:cBhvr>
                                      <p:tavLst>
                                        <p:tav tm="0">
                                          <p:val>
                                            <p:strVal val="#ppt_x"/>
                                          </p:val>
                                        </p:tav>
                                        <p:tav tm="100000">
                                          <p:val>
                                            <p:strVal val="#ppt_x"/>
                                          </p:val>
                                        </p:tav>
                                      </p:tavLst>
                                    </p:anim>
                                    <p:anim calcmode="lin" valueType="num">
                                      <p:cBhvr>
                                        <p:cTn id="29" dur="1000" fill="hold"/>
                                        <p:tgtEl>
                                          <p:spTgt spid="7"/>
                                        </p:tgtEl>
                                        <p:attrNameLst>
                                          <p:attrName>ppt_y</p:attrName>
                                        </p:attrNameLst>
                                      </p:cBhvr>
                                      <p:tavLst>
                                        <p:tav tm="0">
                                          <p:val>
                                            <p:strVal val="#ppt_y+.1"/>
                                          </p:val>
                                        </p:tav>
                                        <p:tav tm="100000">
                                          <p:val>
                                            <p:strVal val="#ppt_y"/>
                                          </p:val>
                                        </p:tav>
                                      </p:tavLst>
                                    </p:anim>
                                  </p:childTnLst>
                                </p:cTn>
                              </p:par>
                            </p:childTnLst>
                          </p:cTn>
                        </p:par>
                        <p:par>
                          <p:cTn id="30" fill="hold">
                            <p:stCondLst>
                              <p:cond delay="3500"/>
                            </p:stCondLst>
                            <p:childTnLst>
                              <p:par>
                                <p:cTn id="31" presetID="2" presetClass="entr" presetSubtype="4" fill="hold" grpId="0" nodeType="afterEffect">
                                  <p:stCondLst>
                                    <p:cond delay="0"/>
                                  </p:stCondLst>
                                  <p:childTnLst>
                                    <p:set>
                                      <p:cBhvr>
                                        <p:cTn id="32" dur="1" fill="hold">
                                          <p:stCondLst>
                                            <p:cond delay="0"/>
                                          </p:stCondLst>
                                        </p:cTn>
                                        <p:tgtEl>
                                          <p:spTgt spid="12"/>
                                        </p:tgtEl>
                                        <p:attrNameLst>
                                          <p:attrName>style.visibility</p:attrName>
                                        </p:attrNameLst>
                                      </p:cBhvr>
                                      <p:to>
                                        <p:strVal val="visible"/>
                                      </p:to>
                                    </p:set>
                                    <p:anim calcmode="lin" valueType="num">
                                      <p:cBhvr additive="base">
                                        <p:cTn id="33" dur="500" fill="hold"/>
                                        <p:tgtEl>
                                          <p:spTgt spid="12"/>
                                        </p:tgtEl>
                                        <p:attrNameLst>
                                          <p:attrName>ppt_x</p:attrName>
                                        </p:attrNameLst>
                                      </p:cBhvr>
                                      <p:tavLst>
                                        <p:tav tm="0">
                                          <p:val>
                                            <p:strVal val="#ppt_x"/>
                                          </p:val>
                                        </p:tav>
                                        <p:tav tm="100000">
                                          <p:val>
                                            <p:strVal val="#ppt_x"/>
                                          </p:val>
                                        </p:tav>
                                      </p:tavLst>
                                    </p:anim>
                                    <p:anim calcmode="lin" valueType="num">
                                      <p:cBhvr additive="base">
                                        <p:cTn id="34" dur="500" fill="hold"/>
                                        <p:tgtEl>
                                          <p:spTgt spid="12"/>
                                        </p:tgtEl>
                                        <p:attrNameLst>
                                          <p:attrName>ppt_y</p:attrName>
                                        </p:attrNameLst>
                                      </p:cBhvr>
                                      <p:tavLst>
                                        <p:tav tm="0">
                                          <p:val>
                                            <p:strVal val="1+#ppt_h/2"/>
                                          </p:val>
                                        </p:tav>
                                        <p:tav tm="100000">
                                          <p:val>
                                            <p:strVal val="#ppt_y"/>
                                          </p:val>
                                        </p:tav>
                                      </p:tavLst>
                                    </p:anim>
                                  </p:childTnLst>
                                </p:cTn>
                              </p:par>
                            </p:childTnLst>
                          </p:cTn>
                        </p:par>
                        <p:par>
                          <p:cTn id="35" fill="hold">
                            <p:stCondLst>
                              <p:cond delay="4000"/>
                            </p:stCondLst>
                            <p:childTnLst>
                              <p:par>
                                <p:cTn id="36" presetID="42" presetClass="entr" presetSubtype="0" fill="hold" grpId="0" nodeType="afterEffect">
                                  <p:stCondLst>
                                    <p:cond delay="0"/>
                                  </p:stCondLst>
                                  <p:childTnLst>
                                    <p:set>
                                      <p:cBhvr>
                                        <p:cTn id="37" dur="1" fill="hold">
                                          <p:stCondLst>
                                            <p:cond delay="0"/>
                                          </p:stCondLst>
                                        </p:cTn>
                                        <p:tgtEl>
                                          <p:spTgt spid="8"/>
                                        </p:tgtEl>
                                        <p:attrNameLst>
                                          <p:attrName>style.visibility</p:attrName>
                                        </p:attrNameLst>
                                      </p:cBhvr>
                                      <p:to>
                                        <p:strVal val="visible"/>
                                      </p:to>
                                    </p:set>
                                    <p:animEffect transition="in" filter="fade">
                                      <p:cBhvr>
                                        <p:cTn id="38" dur="1000"/>
                                        <p:tgtEl>
                                          <p:spTgt spid="8"/>
                                        </p:tgtEl>
                                      </p:cBhvr>
                                    </p:animEffect>
                                    <p:anim calcmode="lin" valueType="num">
                                      <p:cBhvr>
                                        <p:cTn id="39" dur="1000" fill="hold"/>
                                        <p:tgtEl>
                                          <p:spTgt spid="8"/>
                                        </p:tgtEl>
                                        <p:attrNameLst>
                                          <p:attrName>ppt_x</p:attrName>
                                        </p:attrNameLst>
                                      </p:cBhvr>
                                      <p:tavLst>
                                        <p:tav tm="0">
                                          <p:val>
                                            <p:strVal val="#ppt_x"/>
                                          </p:val>
                                        </p:tav>
                                        <p:tav tm="100000">
                                          <p:val>
                                            <p:strVal val="#ppt_x"/>
                                          </p:val>
                                        </p:tav>
                                      </p:tavLst>
                                    </p:anim>
                                    <p:anim calcmode="lin" valueType="num">
                                      <p:cBhvr>
                                        <p:cTn id="40" dur="1000" fill="hold"/>
                                        <p:tgtEl>
                                          <p:spTgt spid="8"/>
                                        </p:tgtEl>
                                        <p:attrNameLst>
                                          <p:attrName>ppt_y</p:attrName>
                                        </p:attrNameLst>
                                      </p:cBhvr>
                                      <p:tavLst>
                                        <p:tav tm="0">
                                          <p:val>
                                            <p:strVal val="#ppt_y+.1"/>
                                          </p:val>
                                        </p:tav>
                                        <p:tav tm="100000">
                                          <p:val>
                                            <p:strVal val="#ppt_y"/>
                                          </p:val>
                                        </p:tav>
                                      </p:tavLst>
                                    </p:anim>
                                  </p:childTnLst>
                                </p:cTn>
                              </p:par>
                            </p:childTnLst>
                          </p:cTn>
                        </p:par>
                        <p:par>
                          <p:cTn id="41" fill="hold">
                            <p:stCondLst>
                              <p:cond delay="5000"/>
                            </p:stCondLst>
                            <p:childTnLst>
                              <p:par>
                                <p:cTn id="42" presetID="2" presetClass="entr" presetSubtype="4" fill="hold" grpId="0" nodeType="afterEffect">
                                  <p:stCondLst>
                                    <p:cond delay="0"/>
                                  </p:stCondLst>
                                  <p:childTnLst>
                                    <p:set>
                                      <p:cBhvr>
                                        <p:cTn id="43" dur="1" fill="hold">
                                          <p:stCondLst>
                                            <p:cond delay="0"/>
                                          </p:stCondLst>
                                        </p:cTn>
                                        <p:tgtEl>
                                          <p:spTgt spid="13"/>
                                        </p:tgtEl>
                                        <p:attrNameLst>
                                          <p:attrName>style.visibility</p:attrName>
                                        </p:attrNameLst>
                                      </p:cBhvr>
                                      <p:to>
                                        <p:strVal val="visible"/>
                                      </p:to>
                                    </p:set>
                                    <p:anim calcmode="lin" valueType="num">
                                      <p:cBhvr additive="base">
                                        <p:cTn id="44" dur="500" fill="hold"/>
                                        <p:tgtEl>
                                          <p:spTgt spid="13"/>
                                        </p:tgtEl>
                                        <p:attrNameLst>
                                          <p:attrName>ppt_x</p:attrName>
                                        </p:attrNameLst>
                                      </p:cBhvr>
                                      <p:tavLst>
                                        <p:tav tm="0">
                                          <p:val>
                                            <p:strVal val="#ppt_x"/>
                                          </p:val>
                                        </p:tav>
                                        <p:tav tm="100000">
                                          <p:val>
                                            <p:strVal val="#ppt_x"/>
                                          </p:val>
                                        </p:tav>
                                      </p:tavLst>
                                    </p:anim>
                                    <p:anim calcmode="lin" valueType="num">
                                      <p:cBhvr additive="base">
                                        <p:cTn id="45" dur="500" fill="hold"/>
                                        <p:tgtEl>
                                          <p:spTgt spid="13"/>
                                        </p:tgtEl>
                                        <p:attrNameLst>
                                          <p:attrName>ppt_y</p:attrName>
                                        </p:attrNameLst>
                                      </p:cBhvr>
                                      <p:tavLst>
                                        <p:tav tm="0">
                                          <p:val>
                                            <p:strVal val="1+#ppt_h/2"/>
                                          </p:val>
                                        </p:tav>
                                        <p:tav tm="100000">
                                          <p:val>
                                            <p:strVal val="#ppt_y"/>
                                          </p:val>
                                        </p:tav>
                                      </p:tavLst>
                                    </p:anim>
                                  </p:childTnLst>
                                </p:cTn>
                              </p:par>
                            </p:childTnLst>
                          </p:cTn>
                        </p:par>
                        <p:par>
                          <p:cTn id="46" fill="hold">
                            <p:stCondLst>
                              <p:cond delay="5500"/>
                            </p:stCondLst>
                            <p:childTnLst>
                              <p:par>
                                <p:cTn id="47" presetID="42" presetClass="entr" presetSubtype="0" fill="hold" grpId="0" nodeType="afterEffect">
                                  <p:stCondLst>
                                    <p:cond delay="0"/>
                                  </p:stCondLst>
                                  <p:childTnLst>
                                    <p:set>
                                      <p:cBhvr>
                                        <p:cTn id="48" dur="1" fill="hold">
                                          <p:stCondLst>
                                            <p:cond delay="0"/>
                                          </p:stCondLst>
                                        </p:cTn>
                                        <p:tgtEl>
                                          <p:spTgt spid="9"/>
                                        </p:tgtEl>
                                        <p:attrNameLst>
                                          <p:attrName>style.visibility</p:attrName>
                                        </p:attrNameLst>
                                      </p:cBhvr>
                                      <p:to>
                                        <p:strVal val="visible"/>
                                      </p:to>
                                    </p:set>
                                    <p:animEffect transition="in" filter="fade">
                                      <p:cBhvr>
                                        <p:cTn id="49" dur="1000"/>
                                        <p:tgtEl>
                                          <p:spTgt spid="9"/>
                                        </p:tgtEl>
                                      </p:cBhvr>
                                    </p:animEffect>
                                    <p:anim calcmode="lin" valueType="num">
                                      <p:cBhvr>
                                        <p:cTn id="50" dur="1000" fill="hold"/>
                                        <p:tgtEl>
                                          <p:spTgt spid="9"/>
                                        </p:tgtEl>
                                        <p:attrNameLst>
                                          <p:attrName>ppt_x</p:attrName>
                                        </p:attrNameLst>
                                      </p:cBhvr>
                                      <p:tavLst>
                                        <p:tav tm="0">
                                          <p:val>
                                            <p:strVal val="#ppt_x"/>
                                          </p:val>
                                        </p:tav>
                                        <p:tav tm="100000">
                                          <p:val>
                                            <p:strVal val="#ppt_x"/>
                                          </p:val>
                                        </p:tav>
                                      </p:tavLst>
                                    </p:anim>
                                    <p:anim calcmode="lin" valueType="num">
                                      <p:cBhvr>
                                        <p:cTn id="51"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7" grpId="0"/>
      <p:bldP spid="8" grpId="0"/>
      <p:bldP spid="9" grpId="0"/>
      <p:bldP spid="10" grpId="0" animBg="1"/>
      <p:bldP spid="11" grpId="0" animBg="1"/>
      <p:bldP spid="12" grpId="0" animBg="1"/>
      <p:bldP spid="13"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alphaModFix amt="96000"/>
          </a:blip>
          <a:tile tx="0" ty="0" sx="100000" sy="100000" flip="none" algn="tl"/>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B872849-0163-4462-9D00-4337E0ACEF47}"/>
              </a:ext>
            </a:extLst>
          </p:cNvPr>
          <p:cNvSpPr txBox="1"/>
          <p:nvPr/>
        </p:nvSpPr>
        <p:spPr>
          <a:xfrm>
            <a:off x="241738" y="945930"/>
            <a:ext cx="3163614" cy="1323439"/>
          </a:xfrm>
          <a:prstGeom prst="rect">
            <a:avLst/>
          </a:prstGeom>
          <a:noFill/>
        </p:spPr>
        <p:txBody>
          <a:bodyPr wrap="square">
            <a:spAutoFit/>
          </a:bodyPr>
          <a:lstStyle/>
          <a:p>
            <a:pPr algn="ctr"/>
            <a:r>
              <a:rPr lang="en-IN" sz="4000" b="1" u="sng" dirty="0">
                <a:ln w="9525">
                  <a:solidFill>
                    <a:schemeClr val="bg1"/>
                  </a:solidFill>
                  <a:prstDash val="solid"/>
                </a:ln>
                <a:effectLst>
                  <a:outerShdw blurRad="12700" dist="38100" dir="2700000" algn="tl" rotWithShape="0">
                    <a:schemeClr val="bg1">
                      <a:lumMod val="50000"/>
                    </a:schemeClr>
                  </a:outerShdw>
                </a:effectLst>
                <a:latin typeface="Arial Black" panose="020B0A04020102020204" pitchFamily="34" charset="0"/>
              </a:rPr>
              <a:t>Market Summary </a:t>
            </a:r>
            <a:endParaRPr lang="en-IN" sz="4000" dirty="0"/>
          </a:p>
        </p:txBody>
      </p:sp>
      <p:pic>
        <p:nvPicPr>
          <p:cNvPr id="5" name="Picture 4">
            <a:extLst>
              <a:ext uri="{FF2B5EF4-FFF2-40B4-BE49-F238E27FC236}">
                <a16:creationId xmlns:a16="http://schemas.microsoft.com/office/drawing/2014/main" id="{26EAD196-3F07-40D8-B8D3-D2F5DF6B76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57297" y="281729"/>
            <a:ext cx="8050227" cy="2987305"/>
          </a:xfrm>
          <a:prstGeom prst="rect">
            <a:avLst/>
          </a:prstGeom>
        </p:spPr>
      </p:pic>
      <p:pic>
        <p:nvPicPr>
          <p:cNvPr id="7" name="Picture 6">
            <a:extLst>
              <a:ext uri="{FF2B5EF4-FFF2-40B4-BE49-F238E27FC236}">
                <a16:creationId xmlns:a16="http://schemas.microsoft.com/office/drawing/2014/main" id="{55800147-CC31-46F0-9F5C-CD1A4241399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4476" y="3588966"/>
            <a:ext cx="6467221" cy="2661408"/>
          </a:xfrm>
          <a:prstGeom prst="rect">
            <a:avLst/>
          </a:prstGeom>
        </p:spPr>
      </p:pic>
      <p:pic>
        <p:nvPicPr>
          <p:cNvPr id="9" name="Picture 8">
            <a:extLst>
              <a:ext uri="{FF2B5EF4-FFF2-40B4-BE49-F238E27FC236}">
                <a16:creationId xmlns:a16="http://schemas.microsoft.com/office/drawing/2014/main" id="{0D35C4C2-5CF4-4F6F-810D-A7CB7E3805C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70390" y="3588966"/>
            <a:ext cx="4737134" cy="2661408"/>
          </a:xfrm>
          <a:prstGeom prst="rect">
            <a:avLst/>
          </a:prstGeom>
        </p:spPr>
      </p:pic>
    </p:spTree>
    <p:extLst>
      <p:ext uri="{BB962C8B-B14F-4D97-AF65-F5344CB8AC3E}">
        <p14:creationId xmlns:p14="http://schemas.microsoft.com/office/powerpoint/2010/main" val="1160420381"/>
      </p:ext>
    </p:extLst>
  </p:cSld>
  <p:clrMapOvr>
    <a:masterClrMapping/>
  </p:clrMapOvr>
  <mc:AlternateContent xmlns:mc="http://schemas.openxmlformats.org/markup-compatibility/2006" xmlns:p14="http://schemas.microsoft.com/office/powerpoint/2010/main">
    <mc:Choice Requires="p14">
      <p:transition spd="slow" p14:dur="2500" advTm="9000">
        <p:checker/>
      </p:transition>
    </mc:Choice>
    <mc:Fallback xmlns="">
      <p:transition spd="slow" advTm="9000">
        <p:checker/>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pic>
        <p:nvPicPr>
          <p:cNvPr id="2050" name="Picture 2" descr="491 Stakeholders Photos - Free &amp;amp; Royalty-Free Stock Photos from Dreamstime">
            <a:extLst>
              <a:ext uri="{FF2B5EF4-FFF2-40B4-BE49-F238E27FC236}">
                <a16:creationId xmlns:a16="http://schemas.microsoft.com/office/drawing/2014/main" id="{764D9216-8AD3-43A7-B4CE-0BF024A21CA2}"/>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sharpenSoften amount="-8000"/>
                    </a14:imgEffect>
                    <a14:imgEffect>
                      <a14:saturation sat="33000"/>
                    </a14:imgEffect>
                  </a14:imgLayer>
                </a14:imgProps>
              </a:ext>
              <a:ext uri="{28A0092B-C50C-407E-A947-70E740481C1C}">
                <a14:useLocalDpi xmlns:a14="http://schemas.microsoft.com/office/drawing/2010/main" val="0"/>
              </a:ext>
            </a:extLst>
          </a:blip>
          <a:srcRect l="591" t="28971" r="5083" b="11793"/>
          <a:stretch/>
        </p:blipFill>
        <p:spPr bwMode="auto">
          <a:xfrm>
            <a:off x="1" y="0"/>
            <a:ext cx="7549116" cy="685799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1" name="Teardrop 20">
            <a:extLst>
              <a:ext uri="{FF2B5EF4-FFF2-40B4-BE49-F238E27FC236}">
                <a16:creationId xmlns:a16="http://schemas.microsoft.com/office/drawing/2014/main" id="{E3F0C8F9-FC3F-40AE-A254-9899EDE3F6B2}"/>
              </a:ext>
            </a:extLst>
          </p:cNvPr>
          <p:cNvSpPr/>
          <p:nvPr/>
        </p:nvSpPr>
        <p:spPr>
          <a:xfrm>
            <a:off x="5531689" y="4476451"/>
            <a:ext cx="1868688" cy="1864911"/>
          </a:xfrm>
          <a:prstGeom prst="teardrop">
            <a:avLst>
              <a:gd name="adj" fmla="val 141453"/>
            </a:avLst>
          </a:prstGeom>
          <a:solidFill>
            <a:schemeClr val="accent6">
              <a:lumMod val="60000"/>
              <a:lumOff val="40000"/>
            </a:schemeClr>
          </a:solidFill>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dirty="0"/>
          </a:p>
        </p:txBody>
      </p:sp>
      <p:sp>
        <p:nvSpPr>
          <p:cNvPr id="22" name="Teardrop 21">
            <a:extLst>
              <a:ext uri="{FF2B5EF4-FFF2-40B4-BE49-F238E27FC236}">
                <a16:creationId xmlns:a16="http://schemas.microsoft.com/office/drawing/2014/main" id="{3E9002F3-DE29-4FC4-A933-2CC821788E6C}"/>
              </a:ext>
            </a:extLst>
          </p:cNvPr>
          <p:cNvSpPr/>
          <p:nvPr/>
        </p:nvSpPr>
        <p:spPr>
          <a:xfrm rot="4849196">
            <a:off x="5550785" y="786709"/>
            <a:ext cx="1830495" cy="1812523"/>
          </a:xfrm>
          <a:prstGeom prst="teardrop">
            <a:avLst>
              <a:gd name="adj" fmla="val 141453"/>
            </a:avLst>
          </a:prstGeom>
          <a:solidFill>
            <a:schemeClr val="accent6">
              <a:lumMod val="60000"/>
              <a:lumOff val="40000"/>
            </a:schemeClr>
          </a:solidFill>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dirty="0"/>
          </a:p>
        </p:txBody>
      </p:sp>
      <p:sp>
        <p:nvSpPr>
          <p:cNvPr id="24" name="Teardrop 23">
            <a:extLst>
              <a:ext uri="{FF2B5EF4-FFF2-40B4-BE49-F238E27FC236}">
                <a16:creationId xmlns:a16="http://schemas.microsoft.com/office/drawing/2014/main" id="{21EA20EB-D524-4FF6-823A-DA2F4B4836CE}"/>
              </a:ext>
            </a:extLst>
          </p:cNvPr>
          <p:cNvSpPr/>
          <p:nvPr/>
        </p:nvSpPr>
        <p:spPr>
          <a:xfrm rot="11143938">
            <a:off x="9239143" y="731746"/>
            <a:ext cx="1830495" cy="1812523"/>
          </a:xfrm>
          <a:prstGeom prst="teardrop">
            <a:avLst>
              <a:gd name="adj" fmla="val 141453"/>
            </a:avLst>
          </a:prstGeom>
          <a:solidFill>
            <a:schemeClr val="accent6">
              <a:lumMod val="60000"/>
              <a:lumOff val="40000"/>
            </a:schemeClr>
          </a:solidFill>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dirty="0"/>
          </a:p>
        </p:txBody>
      </p:sp>
      <p:sp>
        <p:nvSpPr>
          <p:cNvPr id="26" name="Teardrop 25">
            <a:extLst>
              <a:ext uri="{FF2B5EF4-FFF2-40B4-BE49-F238E27FC236}">
                <a16:creationId xmlns:a16="http://schemas.microsoft.com/office/drawing/2014/main" id="{335757B1-0393-418E-A76F-D36F4E5F975D}"/>
              </a:ext>
            </a:extLst>
          </p:cNvPr>
          <p:cNvSpPr/>
          <p:nvPr/>
        </p:nvSpPr>
        <p:spPr>
          <a:xfrm rot="13471783">
            <a:off x="9936292" y="2573449"/>
            <a:ext cx="1883775" cy="1831967"/>
          </a:xfrm>
          <a:prstGeom prst="teardrop">
            <a:avLst>
              <a:gd name="adj" fmla="val 141453"/>
            </a:avLst>
          </a:prstGeom>
          <a:solidFill>
            <a:schemeClr val="accent6">
              <a:lumMod val="60000"/>
              <a:lumOff val="40000"/>
            </a:schemeClr>
          </a:solidFill>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dirty="0"/>
          </a:p>
        </p:txBody>
      </p:sp>
      <p:sp>
        <p:nvSpPr>
          <p:cNvPr id="27" name="Teardrop 26">
            <a:extLst>
              <a:ext uri="{FF2B5EF4-FFF2-40B4-BE49-F238E27FC236}">
                <a16:creationId xmlns:a16="http://schemas.microsoft.com/office/drawing/2014/main" id="{F28DACFF-12E6-4A57-8D4D-606BE0DABE56}"/>
              </a:ext>
            </a:extLst>
          </p:cNvPr>
          <p:cNvSpPr/>
          <p:nvPr/>
        </p:nvSpPr>
        <p:spPr>
          <a:xfrm rot="16032933">
            <a:off x="9244490" y="4430368"/>
            <a:ext cx="1868688" cy="1864911"/>
          </a:xfrm>
          <a:prstGeom prst="teardrop">
            <a:avLst>
              <a:gd name="adj" fmla="val 141453"/>
            </a:avLst>
          </a:prstGeom>
          <a:solidFill>
            <a:schemeClr val="accent6">
              <a:lumMod val="60000"/>
              <a:lumOff val="40000"/>
            </a:schemeClr>
          </a:solidFill>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dirty="0"/>
          </a:p>
        </p:txBody>
      </p:sp>
      <p:sp>
        <p:nvSpPr>
          <p:cNvPr id="31" name="TextBox 30">
            <a:extLst>
              <a:ext uri="{FF2B5EF4-FFF2-40B4-BE49-F238E27FC236}">
                <a16:creationId xmlns:a16="http://schemas.microsoft.com/office/drawing/2014/main" id="{A9A77091-2479-4A23-8DB3-56A1B9E9E177}"/>
              </a:ext>
            </a:extLst>
          </p:cNvPr>
          <p:cNvSpPr txBox="1"/>
          <p:nvPr/>
        </p:nvSpPr>
        <p:spPr>
          <a:xfrm>
            <a:off x="5781797" y="1203276"/>
            <a:ext cx="1368470" cy="1169551"/>
          </a:xfrm>
          <a:prstGeom prst="rect">
            <a:avLst/>
          </a:prstGeom>
          <a:noFill/>
        </p:spPr>
        <p:txBody>
          <a:bodyPr wrap="square" rtlCol="0">
            <a:spAutoFit/>
          </a:bodyPr>
          <a:lstStyle/>
          <a:p>
            <a:pPr algn="ctr"/>
            <a:r>
              <a:rPr lang="en-IN" b="1" dirty="0">
                <a:solidFill>
                  <a:schemeClr val="bg1"/>
                </a:solidFill>
              </a:rPr>
              <a:t>Partners</a:t>
            </a:r>
          </a:p>
          <a:p>
            <a:pPr algn="ctr"/>
            <a:r>
              <a:rPr lang="en-IN" b="1" dirty="0">
                <a:solidFill>
                  <a:schemeClr val="bg1"/>
                </a:solidFill>
              </a:rPr>
              <a:t>(Team Members)</a:t>
            </a:r>
          </a:p>
          <a:p>
            <a:endParaRPr lang="en-US" sz="1600" dirty="0">
              <a:solidFill>
                <a:schemeClr val="bg1"/>
              </a:solidFill>
            </a:endParaRPr>
          </a:p>
        </p:txBody>
      </p:sp>
      <p:sp>
        <p:nvSpPr>
          <p:cNvPr id="33" name="TextBox 32">
            <a:extLst>
              <a:ext uri="{FF2B5EF4-FFF2-40B4-BE49-F238E27FC236}">
                <a16:creationId xmlns:a16="http://schemas.microsoft.com/office/drawing/2014/main" id="{BED9ADC2-76E7-49CC-B1E6-8A562F5F1A76}"/>
              </a:ext>
            </a:extLst>
          </p:cNvPr>
          <p:cNvSpPr txBox="1"/>
          <p:nvPr/>
        </p:nvSpPr>
        <p:spPr>
          <a:xfrm>
            <a:off x="9394361" y="1209643"/>
            <a:ext cx="1493153" cy="1169551"/>
          </a:xfrm>
          <a:prstGeom prst="rect">
            <a:avLst/>
          </a:prstGeom>
          <a:noFill/>
        </p:spPr>
        <p:txBody>
          <a:bodyPr wrap="square" rtlCol="0">
            <a:spAutoFit/>
          </a:bodyPr>
          <a:lstStyle/>
          <a:p>
            <a:pPr algn="ctr"/>
            <a:r>
              <a:rPr lang="en-IN" b="1" dirty="0">
                <a:solidFill>
                  <a:schemeClr val="bg1"/>
                </a:solidFill>
              </a:rPr>
              <a:t>Govt. Bank / Private Bank</a:t>
            </a:r>
          </a:p>
          <a:p>
            <a:endParaRPr lang="en-US" sz="1600" dirty="0">
              <a:solidFill>
                <a:schemeClr val="bg1"/>
              </a:solidFill>
            </a:endParaRPr>
          </a:p>
        </p:txBody>
      </p:sp>
      <p:sp>
        <p:nvSpPr>
          <p:cNvPr id="34" name="TextBox 33">
            <a:extLst>
              <a:ext uri="{FF2B5EF4-FFF2-40B4-BE49-F238E27FC236}">
                <a16:creationId xmlns:a16="http://schemas.microsoft.com/office/drawing/2014/main" id="{C6FD13F9-A28D-495C-A978-21D6260FB9F4}"/>
              </a:ext>
            </a:extLst>
          </p:cNvPr>
          <p:cNvSpPr txBox="1"/>
          <p:nvPr/>
        </p:nvSpPr>
        <p:spPr>
          <a:xfrm>
            <a:off x="9981505" y="3284652"/>
            <a:ext cx="1644491" cy="369332"/>
          </a:xfrm>
          <a:prstGeom prst="rect">
            <a:avLst/>
          </a:prstGeom>
          <a:noFill/>
        </p:spPr>
        <p:txBody>
          <a:bodyPr wrap="square" rtlCol="0">
            <a:spAutoFit/>
          </a:bodyPr>
          <a:lstStyle/>
          <a:p>
            <a:r>
              <a:rPr lang="en-US" b="1" dirty="0">
                <a:solidFill>
                  <a:schemeClr val="bg1"/>
                </a:solidFill>
              </a:rPr>
              <a:t>Government</a:t>
            </a:r>
          </a:p>
        </p:txBody>
      </p:sp>
      <p:sp>
        <p:nvSpPr>
          <p:cNvPr id="35" name="TextBox 34">
            <a:extLst>
              <a:ext uri="{FF2B5EF4-FFF2-40B4-BE49-F238E27FC236}">
                <a16:creationId xmlns:a16="http://schemas.microsoft.com/office/drawing/2014/main" id="{D668C73D-44E3-47FD-A760-C7FD5DECEBC3}"/>
              </a:ext>
            </a:extLst>
          </p:cNvPr>
          <p:cNvSpPr txBox="1"/>
          <p:nvPr/>
        </p:nvSpPr>
        <p:spPr>
          <a:xfrm>
            <a:off x="5781797" y="5137380"/>
            <a:ext cx="1368470" cy="892552"/>
          </a:xfrm>
          <a:prstGeom prst="rect">
            <a:avLst/>
          </a:prstGeom>
          <a:noFill/>
        </p:spPr>
        <p:txBody>
          <a:bodyPr wrap="square" rtlCol="0">
            <a:spAutoFit/>
          </a:bodyPr>
          <a:lstStyle/>
          <a:p>
            <a:pPr algn="ctr"/>
            <a:r>
              <a:rPr lang="en-IN" b="1" dirty="0">
                <a:solidFill>
                  <a:schemeClr val="bg1"/>
                </a:solidFill>
              </a:rPr>
              <a:t>Supporters / Advisers</a:t>
            </a:r>
          </a:p>
          <a:p>
            <a:endParaRPr lang="en-US" sz="1600" dirty="0">
              <a:solidFill>
                <a:schemeClr val="bg1"/>
              </a:solidFill>
            </a:endParaRPr>
          </a:p>
        </p:txBody>
      </p:sp>
      <p:sp>
        <p:nvSpPr>
          <p:cNvPr id="36" name="TextBox 35">
            <a:extLst>
              <a:ext uri="{FF2B5EF4-FFF2-40B4-BE49-F238E27FC236}">
                <a16:creationId xmlns:a16="http://schemas.microsoft.com/office/drawing/2014/main" id="{78ABADDF-2A28-4808-AC3A-CFC661A04789}"/>
              </a:ext>
            </a:extLst>
          </p:cNvPr>
          <p:cNvSpPr txBox="1"/>
          <p:nvPr/>
        </p:nvSpPr>
        <p:spPr>
          <a:xfrm>
            <a:off x="9261907" y="4774907"/>
            <a:ext cx="1673580" cy="1446550"/>
          </a:xfrm>
          <a:prstGeom prst="rect">
            <a:avLst/>
          </a:prstGeom>
          <a:noFill/>
        </p:spPr>
        <p:txBody>
          <a:bodyPr wrap="square" rtlCol="0">
            <a:spAutoFit/>
          </a:bodyPr>
          <a:lstStyle/>
          <a:p>
            <a:pPr algn="ctr"/>
            <a:r>
              <a:rPr lang="en-IN" b="1" dirty="0">
                <a:solidFill>
                  <a:schemeClr val="bg1"/>
                </a:solidFill>
              </a:rPr>
              <a:t>Businessmen, Officers &amp; Common Publics  </a:t>
            </a:r>
          </a:p>
          <a:p>
            <a:endParaRPr lang="en-US" sz="1600" dirty="0">
              <a:solidFill>
                <a:schemeClr val="bg1"/>
              </a:solidFill>
            </a:endParaRPr>
          </a:p>
        </p:txBody>
      </p:sp>
      <p:sp>
        <p:nvSpPr>
          <p:cNvPr id="37" name="Teardrop 36">
            <a:extLst>
              <a:ext uri="{FF2B5EF4-FFF2-40B4-BE49-F238E27FC236}">
                <a16:creationId xmlns:a16="http://schemas.microsoft.com/office/drawing/2014/main" id="{79C52167-DE85-4F1C-8108-98F44270CB9D}"/>
              </a:ext>
            </a:extLst>
          </p:cNvPr>
          <p:cNvSpPr/>
          <p:nvPr/>
        </p:nvSpPr>
        <p:spPr>
          <a:xfrm rot="2513228">
            <a:off x="4789941" y="2625727"/>
            <a:ext cx="1883775" cy="1831967"/>
          </a:xfrm>
          <a:prstGeom prst="teardrop">
            <a:avLst>
              <a:gd name="adj" fmla="val 141453"/>
            </a:avLst>
          </a:prstGeom>
          <a:solidFill>
            <a:schemeClr val="accent6">
              <a:lumMod val="60000"/>
              <a:lumOff val="40000"/>
            </a:schemeClr>
          </a:solidFill>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dirty="0"/>
          </a:p>
        </p:txBody>
      </p:sp>
      <p:sp>
        <p:nvSpPr>
          <p:cNvPr id="38" name="Flowchart: Connector 37">
            <a:extLst>
              <a:ext uri="{FF2B5EF4-FFF2-40B4-BE49-F238E27FC236}">
                <a16:creationId xmlns:a16="http://schemas.microsoft.com/office/drawing/2014/main" id="{3DD9FE7D-94C4-4F80-AD27-7CA35549A19A}"/>
              </a:ext>
            </a:extLst>
          </p:cNvPr>
          <p:cNvSpPr/>
          <p:nvPr/>
        </p:nvSpPr>
        <p:spPr>
          <a:xfrm>
            <a:off x="7335578" y="2421565"/>
            <a:ext cx="2000694" cy="2014870"/>
          </a:xfrm>
          <a:prstGeom prst="flowChartConnector">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IN" sz="1800" b="1" spc="50" dirty="0">
                <a:ln w="0"/>
                <a:solidFill>
                  <a:schemeClr val="bg2"/>
                </a:solidFill>
                <a:effectLst>
                  <a:innerShdw blurRad="63500" dist="50800" dir="13500000">
                    <a:srgbClr val="000000">
                      <a:alpha val="50000"/>
                    </a:srgbClr>
                  </a:innerShdw>
                </a:effectLst>
                <a:latin typeface="Elephant" panose="02020904090505020303" pitchFamily="18" charset="0"/>
              </a:rPr>
              <a:t>Biometric ATM Project</a:t>
            </a:r>
          </a:p>
        </p:txBody>
      </p:sp>
      <p:sp>
        <p:nvSpPr>
          <p:cNvPr id="39" name="TextBox 38">
            <a:extLst>
              <a:ext uri="{FF2B5EF4-FFF2-40B4-BE49-F238E27FC236}">
                <a16:creationId xmlns:a16="http://schemas.microsoft.com/office/drawing/2014/main" id="{0A2EC50F-FC36-4836-91B3-827F075967CE}"/>
              </a:ext>
            </a:extLst>
          </p:cNvPr>
          <p:cNvSpPr txBox="1"/>
          <p:nvPr/>
        </p:nvSpPr>
        <p:spPr>
          <a:xfrm>
            <a:off x="5169220" y="3315430"/>
            <a:ext cx="1368470" cy="677108"/>
          </a:xfrm>
          <a:prstGeom prst="rect">
            <a:avLst/>
          </a:prstGeom>
          <a:noFill/>
        </p:spPr>
        <p:txBody>
          <a:bodyPr wrap="square" rtlCol="0">
            <a:spAutoFit/>
          </a:bodyPr>
          <a:lstStyle/>
          <a:p>
            <a:pPr algn="ctr"/>
            <a:r>
              <a:rPr lang="en-IN" sz="2000" b="1" dirty="0">
                <a:solidFill>
                  <a:schemeClr val="bg1"/>
                </a:solidFill>
              </a:rPr>
              <a:t>Investors</a:t>
            </a:r>
          </a:p>
          <a:p>
            <a:endParaRPr lang="en-US" dirty="0">
              <a:solidFill>
                <a:schemeClr val="bg1"/>
              </a:solidFill>
            </a:endParaRPr>
          </a:p>
        </p:txBody>
      </p:sp>
      <p:sp>
        <p:nvSpPr>
          <p:cNvPr id="40" name="TextBox 39">
            <a:extLst>
              <a:ext uri="{FF2B5EF4-FFF2-40B4-BE49-F238E27FC236}">
                <a16:creationId xmlns:a16="http://schemas.microsoft.com/office/drawing/2014/main" id="{0E4711D6-BBA7-48EB-BEDD-AE02F382860E}"/>
              </a:ext>
            </a:extLst>
          </p:cNvPr>
          <p:cNvSpPr txBox="1"/>
          <p:nvPr/>
        </p:nvSpPr>
        <p:spPr>
          <a:xfrm>
            <a:off x="835471" y="976545"/>
            <a:ext cx="3959008" cy="1938992"/>
          </a:xfrm>
          <a:prstGeom prst="rect">
            <a:avLst/>
          </a:prstGeom>
          <a:noFill/>
        </p:spPr>
        <p:txBody>
          <a:bodyPr wrap="square" rtlCol="0">
            <a:spAutoFit/>
          </a:bodyPr>
          <a:lstStyle/>
          <a:p>
            <a:pPr algn="ctr"/>
            <a:r>
              <a:rPr lang="en-IN" sz="4000" u="sng" dirty="0">
                <a:ln w="0"/>
                <a:solidFill>
                  <a:schemeClr val="tx2">
                    <a:lumMod val="25000"/>
                  </a:schemeClr>
                </a:solidFill>
                <a:effectLst>
                  <a:outerShdw blurRad="38100" dist="19050" dir="2700000" algn="tl" rotWithShape="0">
                    <a:schemeClr val="dk1">
                      <a:alpha val="40000"/>
                    </a:schemeClr>
                  </a:outerShdw>
                </a:effectLst>
                <a:latin typeface="Cooper Black" panose="0208090404030B020404" pitchFamily="18" charset="0"/>
              </a:rPr>
              <a:t>Stakeholders Map </a:t>
            </a:r>
            <a:endParaRPr lang="en-IN" sz="4000" dirty="0">
              <a:ln w="0"/>
              <a:solidFill>
                <a:schemeClr val="tx2">
                  <a:lumMod val="25000"/>
                </a:schemeClr>
              </a:solidFill>
              <a:effectLst>
                <a:outerShdw blurRad="38100" dist="19050" dir="2700000" algn="tl" rotWithShape="0">
                  <a:schemeClr val="dk1">
                    <a:alpha val="40000"/>
                  </a:schemeClr>
                </a:outerShdw>
              </a:effectLst>
            </a:endParaRPr>
          </a:p>
          <a:p>
            <a:pPr algn="ctr"/>
            <a:endParaRPr lang="en-US" sz="4000" dirty="0">
              <a:ln w="0"/>
              <a:solidFill>
                <a:schemeClr val="tx2">
                  <a:lumMod val="25000"/>
                </a:schemeClr>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702186559"/>
      </p:ext>
    </p:extLst>
  </p:cSld>
  <p:clrMapOvr>
    <a:masterClrMapping/>
  </p:clrMapOvr>
  <mc:AlternateContent xmlns:mc="http://schemas.openxmlformats.org/markup-compatibility/2006" xmlns:p14="http://schemas.microsoft.com/office/powerpoint/2010/main">
    <mc:Choice Requires="p14">
      <p:transition spd="slow" p14:dur="1250" advTm="13000">
        <p14:switch dir="r"/>
      </p:transition>
    </mc:Choice>
    <mc:Fallback xmlns="">
      <p:transition spd="slow" advTm="13000">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pattFill prst="pct40">
          <a:fgClr>
            <a:schemeClr val="bg2">
              <a:lumMod val="20000"/>
              <a:lumOff val="80000"/>
            </a:schemeClr>
          </a:fgClr>
          <a:bgClr>
            <a:schemeClr val="bg1"/>
          </a:bgClr>
        </a:pattFill>
        <a:effectLst/>
      </p:bgPr>
    </p:bg>
    <p:spTree>
      <p:nvGrpSpPr>
        <p:cNvPr id="1" name=""/>
        <p:cNvGrpSpPr/>
        <p:nvPr/>
      </p:nvGrpSpPr>
      <p:grpSpPr>
        <a:xfrm>
          <a:off x="0" y="0"/>
          <a:ext cx="0" cy="0"/>
          <a:chOff x="0" y="0"/>
          <a:chExt cx="0" cy="0"/>
        </a:xfrm>
      </p:grpSpPr>
      <p:sp>
        <p:nvSpPr>
          <p:cNvPr id="10" name="Flowchart: Connector 9">
            <a:extLst>
              <a:ext uri="{FF2B5EF4-FFF2-40B4-BE49-F238E27FC236}">
                <a16:creationId xmlns:a16="http://schemas.microsoft.com/office/drawing/2014/main" id="{CB9E7182-124D-4869-A6C1-59BAD9187E13}"/>
              </a:ext>
            </a:extLst>
          </p:cNvPr>
          <p:cNvSpPr/>
          <p:nvPr/>
        </p:nvSpPr>
        <p:spPr>
          <a:xfrm>
            <a:off x="1887147" y="2238094"/>
            <a:ext cx="1383145" cy="1552885"/>
          </a:xfrm>
          <a:prstGeom prst="flowChartConnector">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11500" b="1" dirty="0"/>
              <a:t>U</a:t>
            </a:r>
          </a:p>
        </p:txBody>
      </p:sp>
      <p:sp>
        <p:nvSpPr>
          <p:cNvPr id="12" name="Flowchart: Connector 11">
            <a:extLst>
              <a:ext uri="{FF2B5EF4-FFF2-40B4-BE49-F238E27FC236}">
                <a16:creationId xmlns:a16="http://schemas.microsoft.com/office/drawing/2014/main" id="{130CDF9A-23F2-4FB1-9EC4-17C998E369B9}"/>
              </a:ext>
            </a:extLst>
          </p:cNvPr>
          <p:cNvSpPr/>
          <p:nvPr/>
        </p:nvSpPr>
        <p:spPr>
          <a:xfrm>
            <a:off x="2893869" y="3685081"/>
            <a:ext cx="1383145" cy="1445025"/>
          </a:xfrm>
          <a:prstGeom prst="flowChartConnector">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11500" b="1" dirty="0"/>
              <a:t>S</a:t>
            </a:r>
          </a:p>
        </p:txBody>
      </p:sp>
      <p:sp>
        <p:nvSpPr>
          <p:cNvPr id="13" name="Flowchart: Connector 12">
            <a:extLst>
              <a:ext uri="{FF2B5EF4-FFF2-40B4-BE49-F238E27FC236}">
                <a16:creationId xmlns:a16="http://schemas.microsoft.com/office/drawing/2014/main" id="{18A1CE5F-1F14-420D-B9E1-2499891AA317}"/>
              </a:ext>
            </a:extLst>
          </p:cNvPr>
          <p:cNvSpPr/>
          <p:nvPr/>
        </p:nvSpPr>
        <p:spPr>
          <a:xfrm>
            <a:off x="4018880" y="5037526"/>
            <a:ext cx="1383145" cy="1539567"/>
          </a:xfrm>
          <a:prstGeom prst="flowChartConnector">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11500" b="1" dirty="0"/>
              <a:t>P</a:t>
            </a:r>
          </a:p>
        </p:txBody>
      </p:sp>
      <p:sp>
        <p:nvSpPr>
          <p:cNvPr id="11" name="TextBox 10">
            <a:extLst>
              <a:ext uri="{FF2B5EF4-FFF2-40B4-BE49-F238E27FC236}">
                <a16:creationId xmlns:a16="http://schemas.microsoft.com/office/drawing/2014/main" id="{6E3B8F88-DE03-46B4-AAF5-3D17C3753D0D}"/>
              </a:ext>
            </a:extLst>
          </p:cNvPr>
          <p:cNvSpPr txBox="1"/>
          <p:nvPr/>
        </p:nvSpPr>
        <p:spPr>
          <a:xfrm>
            <a:off x="3293223" y="2746582"/>
            <a:ext cx="2001520" cy="769441"/>
          </a:xfrm>
          <a:prstGeom prst="rect">
            <a:avLst/>
          </a:prstGeom>
          <a:noFill/>
        </p:spPr>
        <p:txBody>
          <a:bodyPr wrap="square" rtlCol="0">
            <a:spAutoFit/>
          </a:bodyPr>
          <a:lstStyle/>
          <a:p>
            <a:r>
              <a:rPr lang="en-US" sz="4400" b="1" dirty="0" err="1"/>
              <a:t>nique</a:t>
            </a:r>
            <a:endParaRPr lang="en-US" sz="4400" b="1" dirty="0"/>
          </a:p>
        </p:txBody>
      </p:sp>
      <p:sp>
        <p:nvSpPr>
          <p:cNvPr id="15" name="Teardrop 14">
            <a:extLst>
              <a:ext uri="{FF2B5EF4-FFF2-40B4-BE49-F238E27FC236}">
                <a16:creationId xmlns:a16="http://schemas.microsoft.com/office/drawing/2014/main" id="{9A5DCF5D-7314-4908-9C82-8C952D4343A0}"/>
              </a:ext>
            </a:extLst>
          </p:cNvPr>
          <p:cNvSpPr/>
          <p:nvPr/>
        </p:nvSpPr>
        <p:spPr>
          <a:xfrm rot="16200000">
            <a:off x="-64037" y="68042"/>
            <a:ext cx="2580642" cy="2444554"/>
          </a:xfrm>
          <a:prstGeom prst="teardrop">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14" name="TextBox 13">
            <a:extLst>
              <a:ext uri="{FF2B5EF4-FFF2-40B4-BE49-F238E27FC236}">
                <a16:creationId xmlns:a16="http://schemas.microsoft.com/office/drawing/2014/main" id="{3744A040-A2A8-4DC3-BED7-A9A6F0BE905D}"/>
              </a:ext>
            </a:extLst>
          </p:cNvPr>
          <p:cNvSpPr txBox="1"/>
          <p:nvPr/>
        </p:nvSpPr>
        <p:spPr>
          <a:xfrm rot="3392234">
            <a:off x="215427" y="782487"/>
            <a:ext cx="1960295" cy="1015663"/>
          </a:xfrm>
          <a:prstGeom prst="rect">
            <a:avLst/>
          </a:prstGeom>
          <a:noFill/>
        </p:spPr>
        <p:txBody>
          <a:bodyPr wrap="square" rtlCol="0">
            <a:spAutoFit/>
          </a:bodyPr>
          <a:lstStyle/>
          <a:p>
            <a:r>
              <a:rPr lang="en-US" sz="6000" b="1" dirty="0">
                <a:ln w="0"/>
                <a:effectLst>
                  <a:outerShdw blurRad="38100" dist="19050" dir="2700000" algn="tl" rotWithShape="0">
                    <a:schemeClr val="dk1">
                      <a:alpha val="40000"/>
                    </a:schemeClr>
                  </a:outerShdw>
                </a:effectLst>
                <a:latin typeface="Arial Rounded MT Bold" panose="020F0704030504030204" pitchFamily="34" charset="0"/>
              </a:rPr>
              <a:t>OUR</a:t>
            </a:r>
          </a:p>
        </p:txBody>
      </p:sp>
      <p:sp>
        <p:nvSpPr>
          <p:cNvPr id="17" name="TextBox 16">
            <a:extLst>
              <a:ext uri="{FF2B5EF4-FFF2-40B4-BE49-F238E27FC236}">
                <a16:creationId xmlns:a16="http://schemas.microsoft.com/office/drawing/2014/main" id="{4CB83C58-2C4D-49F5-9345-46D99A04540F}"/>
              </a:ext>
            </a:extLst>
          </p:cNvPr>
          <p:cNvSpPr txBox="1"/>
          <p:nvPr/>
        </p:nvSpPr>
        <p:spPr>
          <a:xfrm>
            <a:off x="4277014" y="4022872"/>
            <a:ext cx="1828800" cy="769441"/>
          </a:xfrm>
          <a:prstGeom prst="rect">
            <a:avLst/>
          </a:prstGeom>
          <a:noFill/>
        </p:spPr>
        <p:txBody>
          <a:bodyPr wrap="square" rtlCol="0">
            <a:spAutoFit/>
          </a:bodyPr>
          <a:lstStyle/>
          <a:p>
            <a:r>
              <a:rPr lang="en-US" sz="4400" b="1" dirty="0" err="1"/>
              <a:t>elling</a:t>
            </a:r>
            <a:endParaRPr lang="en-US" sz="4400" b="1" dirty="0"/>
          </a:p>
        </p:txBody>
      </p:sp>
      <p:sp>
        <p:nvSpPr>
          <p:cNvPr id="18" name="TextBox 17">
            <a:extLst>
              <a:ext uri="{FF2B5EF4-FFF2-40B4-BE49-F238E27FC236}">
                <a16:creationId xmlns:a16="http://schemas.microsoft.com/office/drawing/2014/main" id="{C5843347-CDA9-46AC-9F27-F3E81C1823EB}"/>
              </a:ext>
            </a:extLst>
          </p:cNvPr>
          <p:cNvSpPr txBox="1"/>
          <p:nvPr/>
        </p:nvSpPr>
        <p:spPr>
          <a:xfrm>
            <a:off x="5371563" y="5501182"/>
            <a:ext cx="1584960" cy="769441"/>
          </a:xfrm>
          <a:prstGeom prst="rect">
            <a:avLst/>
          </a:prstGeom>
          <a:noFill/>
        </p:spPr>
        <p:txBody>
          <a:bodyPr wrap="square" rtlCol="0">
            <a:spAutoFit/>
          </a:bodyPr>
          <a:lstStyle/>
          <a:p>
            <a:r>
              <a:rPr lang="en-US" sz="4400" b="1" dirty="0" err="1"/>
              <a:t>oint</a:t>
            </a:r>
            <a:endParaRPr lang="en-US" sz="4400" b="1" dirty="0"/>
          </a:p>
        </p:txBody>
      </p:sp>
      <p:sp>
        <p:nvSpPr>
          <p:cNvPr id="19" name="Double Wave 18">
            <a:extLst>
              <a:ext uri="{FF2B5EF4-FFF2-40B4-BE49-F238E27FC236}">
                <a16:creationId xmlns:a16="http://schemas.microsoft.com/office/drawing/2014/main" id="{2B4F918D-8134-4AA0-9D42-32856FAAA6B3}"/>
              </a:ext>
            </a:extLst>
          </p:cNvPr>
          <p:cNvSpPr/>
          <p:nvPr/>
        </p:nvSpPr>
        <p:spPr>
          <a:xfrm rot="3918534">
            <a:off x="4255530" y="1091622"/>
            <a:ext cx="8739926" cy="4674755"/>
          </a:xfrm>
          <a:prstGeom prst="doubleWave">
            <a:avLst>
              <a:gd name="adj1" fmla="val 10791"/>
              <a:gd name="adj2" fmla="val -10000"/>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a:p>
        </p:txBody>
      </p:sp>
      <p:sp>
        <p:nvSpPr>
          <p:cNvPr id="20" name="TextBox 19">
            <a:extLst>
              <a:ext uri="{FF2B5EF4-FFF2-40B4-BE49-F238E27FC236}">
                <a16:creationId xmlns:a16="http://schemas.microsoft.com/office/drawing/2014/main" id="{D47E9AE0-35BA-4B5D-8FB7-B872EB6E25A7}"/>
              </a:ext>
            </a:extLst>
          </p:cNvPr>
          <p:cNvSpPr txBox="1"/>
          <p:nvPr/>
        </p:nvSpPr>
        <p:spPr>
          <a:xfrm>
            <a:off x="7456519" y="761423"/>
            <a:ext cx="2372034" cy="5509200"/>
          </a:xfrm>
          <a:prstGeom prst="rect">
            <a:avLst/>
          </a:prstGeom>
          <a:noFill/>
        </p:spPr>
        <p:txBody>
          <a:bodyPr wrap="square" rtlCol="0">
            <a:spAutoFit/>
          </a:bodyPr>
          <a:lstStyle/>
          <a:p>
            <a:pPr algn="ctr"/>
            <a:r>
              <a:rPr lang="en-IN" sz="1600" spc="50" dirty="0">
                <a:ln w="0">
                  <a:solidFill>
                    <a:schemeClr val="bg1"/>
                  </a:solidFill>
                </a:ln>
                <a:solidFill>
                  <a:schemeClr val="bg1"/>
                </a:solidFill>
                <a:effectLst>
                  <a:glow rad="63500">
                    <a:schemeClr val="accent1">
                      <a:satMod val="175000"/>
                      <a:alpha val="40000"/>
                    </a:schemeClr>
                  </a:glow>
                </a:effectLst>
                <a:latin typeface="Gadugi" panose="020B0502040204020203" pitchFamily="34" charset="0"/>
                <a:ea typeface="Gadugi" panose="020B0502040204020203" pitchFamily="34" charset="0"/>
              </a:rPr>
              <a:t>We are thinking about Biometric (Fingerprint) ATM card which can be used in ATM machine as well as various stores, shopping mall and businesses as a secure money transfer process. So it is a very unique process in our state as well as in our country.</a:t>
            </a:r>
          </a:p>
          <a:p>
            <a:pPr algn="ctr"/>
            <a:endParaRPr lang="en-IN" sz="1600" spc="50" dirty="0">
              <a:ln w="0">
                <a:solidFill>
                  <a:schemeClr val="bg1"/>
                </a:solidFill>
              </a:ln>
              <a:solidFill>
                <a:schemeClr val="bg1"/>
              </a:solidFill>
              <a:effectLst>
                <a:glow rad="63500">
                  <a:schemeClr val="accent1">
                    <a:satMod val="175000"/>
                    <a:alpha val="40000"/>
                  </a:schemeClr>
                </a:glow>
              </a:effectLst>
              <a:latin typeface="Gadugi" panose="020B0502040204020203" pitchFamily="34" charset="0"/>
              <a:ea typeface="Gadugi" panose="020B0502040204020203" pitchFamily="34" charset="0"/>
            </a:endParaRPr>
          </a:p>
          <a:p>
            <a:pPr algn="ctr"/>
            <a:r>
              <a:rPr lang="en-IN" sz="1600" spc="50" dirty="0">
                <a:ln w="0">
                  <a:solidFill>
                    <a:schemeClr val="bg1"/>
                  </a:solidFill>
                </a:ln>
                <a:solidFill>
                  <a:schemeClr val="bg1"/>
                </a:solidFill>
                <a:effectLst>
                  <a:glow rad="63500">
                    <a:schemeClr val="accent1">
                      <a:satMod val="175000"/>
                      <a:alpha val="40000"/>
                    </a:schemeClr>
                  </a:glow>
                </a:effectLst>
                <a:latin typeface="Gadugi" panose="020B0502040204020203" pitchFamily="34" charset="0"/>
                <a:ea typeface="Gadugi" panose="020B0502040204020203" pitchFamily="34" charset="0"/>
              </a:rPr>
              <a:t>So we can assume that if people will use this system they will feel more secure and they will be able to do fearless money transfer.</a:t>
            </a:r>
          </a:p>
          <a:p>
            <a:pPr algn="ctr"/>
            <a:endParaRPr lang="en-US" sz="1600" dirty="0">
              <a:solidFill>
                <a:schemeClr val="bg1"/>
              </a:solidFill>
              <a:latin typeface="Gadugi" panose="020B0502040204020203" pitchFamily="34" charset="0"/>
              <a:ea typeface="Gadugi" panose="020B0502040204020203" pitchFamily="34" charset="0"/>
            </a:endParaRPr>
          </a:p>
        </p:txBody>
      </p:sp>
    </p:spTree>
    <p:extLst>
      <p:ext uri="{BB962C8B-B14F-4D97-AF65-F5344CB8AC3E}">
        <p14:creationId xmlns:p14="http://schemas.microsoft.com/office/powerpoint/2010/main" val="1196353319"/>
      </p:ext>
    </p:extLst>
  </p:cSld>
  <p:clrMapOvr>
    <a:masterClrMapping/>
  </p:clrMapOvr>
  <mc:AlternateContent xmlns:mc="http://schemas.openxmlformats.org/markup-compatibility/2006" xmlns:p14="http://schemas.microsoft.com/office/powerpoint/2010/main">
    <mc:Choice Requires="p14">
      <p:transition spd="slow" p14:dur="2000" advTm="20000">
        <p14:ferris dir="l"/>
      </p:transition>
    </mc:Choice>
    <mc:Fallback xmlns="">
      <p:transition spd="slow" advTm="2000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0">
              <a:schemeClr val="accent3">
                <a:lumMod val="0"/>
                <a:lumOff val="100000"/>
              </a:schemeClr>
            </a:gs>
            <a:gs pos="35000">
              <a:schemeClr val="accent3">
                <a:lumMod val="0"/>
                <a:lumOff val="100000"/>
              </a:schemeClr>
            </a:gs>
            <a:gs pos="100000">
              <a:schemeClr val="accent3">
                <a:lumMod val="100000"/>
              </a:schemeClr>
            </a:gs>
          </a:gsLst>
          <a:path path="circle">
            <a:fillToRect l="50000" t="-80000" r="50000" b="180000"/>
          </a:path>
          <a:tileRect/>
        </a:gra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DFF3718-5996-4D26-A2A1-EE5C21735775}"/>
              </a:ext>
            </a:extLst>
          </p:cNvPr>
          <p:cNvSpPr txBox="1"/>
          <p:nvPr/>
        </p:nvSpPr>
        <p:spPr>
          <a:xfrm>
            <a:off x="4550979" y="0"/>
            <a:ext cx="3090041" cy="1261884"/>
          </a:xfrm>
          <a:prstGeom prst="rect">
            <a:avLst/>
          </a:prstGeom>
          <a:noFill/>
        </p:spPr>
        <p:txBody>
          <a:bodyPr wrap="square" rtlCol="0">
            <a:spAutoFit/>
          </a:bodyPr>
          <a:lstStyle/>
          <a:p>
            <a:pPr algn="ctr"/>
            <a:r>
              <a:rPr lang="en-IN" sz="4800" b="1" u="sng" spc="50" dirty="0">
                <a:ln w="0"/>
                <a:solidFill>
                  <a:schemeClr val="bg2"/>
                </a:solidFill>
                <a:effectLst>
                  <a:innerShdw blurRad="63500" dist="50800" dir="13500000">
                    <a:srgbClr val="000000">
                      <a:alpha val="50000"/>
                    </a:srgbClr>
                  </a:innerShdw>
                </a:effectLst>
                <a:latin typeface="Bauhaus 93" panose="04030905020B02020C02" pitchFamily="82" charset="0"/>
              </a:rPr>
              <a:t>T  E  A  M </a:t>
            </a:r>
            <a:r>
              <a:rPr lang="en-IN" sz="2800" b="1" u="sng" spc="50" dirty="0">
                <a:ln w="0"/>
                <a:solidFill>
                  <a:schemeClr val="bg2"/>
                </a:solidFill>
                <a:effectLst>
                  <a:innerShdw blurRad="63500" dist="50800" dir="13500000">
                    <a:srgbClr val="000000">
                      <a:alpha val="50000"/>
                    </a:srgbClr>
                  </a:innerShdw>
                </a:effectLst>
                <a:latin typeface="Bauhaus 93" panose="04030905020B02020C02" pitchFamily="82" charset="0"/>
              </a:rPr>
              <a:t>(2021131)</a:t>
            </a:r>
          </a:p>
        </p:txBody>
      </p:sp>
      <p:pic>
        <p:nvPicPr>
          <p:cNvPr id="8" name="Picture 7">
            <a:extLst>
              <a:ext uri="{FF2B5EF4-FFF2-40B4-BE49-F238E27FC236}">
                <a16:creationId xmlns:a16="http://schemas.microsoft.com/office/drawing/2014/main" id="{72D7C07A-A78D-478E-9A90-015394CE7B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01538" y="1575799"/>
            <a:ext cx="1574548" cy="1853201"/>
          </a:xfrm>
          <a:prstGeom prst="rect">
            <a:avLst/>
          </a:prstGeom>
        </p:spPr>
      </p:pic>
      <p:pic>
        <p:nvPicPr>
          <p:cNvPr id="9" name="Picture 8">
            <a:extLst>
              <a:ext uri="{FF2B5EF4-FFF2-40B4-BE49-F238E27FC236}">
                <a16:creationId xmlns:a16="http://schemas.microsoft.com/office/drawing/2014/main" id="{EA0F28B8-9522-4F9D-951F-24B32A2A0D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70460" y="1575799"/>
            <a:ext cx="1620000" cy="1796357"/>
          </a:xfrm>
          <a:prstGeom prst="rect">
            <a:avLst/>
          </a:prstGeom>
        </p:spPr>
      </p:pic>
      <p:pic>
        <p:nvPicPr>
          <p:cNvPr id="10" name="Picture 9">
            <a:extLst>
              <a:ext uri="{FF2B5EF4-FFF2-40B4-BE49-F238E27FC236}">
                <a16:creationId xmlns:a16="http://schemas.microsoft.com/office/drawing/2014/main" id="{4AA8A33A-0620-4E01-8B5E-0F38FC2434E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85334" y="1575799"/>
            <a:ext cx="1574548" cy="1800001"/>
          </a:xfrm>
          <a:prstGeom prst="rect">
            <a:avLst/>
          </a:prstGeom>
        </p:spPr>
      </p:pic>
      <p:sp>
        <p:nvSpPr>
          <p:cNvPr id="12" name="TextBox 11">
            <a:extLst>
              <a:ext uri="{FF2B5EF4-FFF2-40B4-BE49-F238E27FC236}">
                <a16:creationId xmlns:a16="http://schemas.microsoft.com/office/drawing/2014/main" id="{9211FEE4-22EB-4FBE-B402-1898654B0A27}"/>
              </a:ext>
            </a:extLst>
          </p:cNvPr>
          <p:cNvSpPr txBox="1"/>
          <p:nvPr/>
        </p:nvSpPr>
        <p:spPr>
          <a:xfrm>
            <a:off x="895403" y="3493095"/>
            <a:ext cx="1802522" cy="923330"/>
          </a:xfrm>
          <a:prstGeom prst="rect">
            <a:avLst/>
          </a:prstGeom>
          <a:noFill/>
        </p:spPr>
        <p:txBody>
          <a:bodyPr wrap="square">
            <a:spAutoFit/>
          </a:bodyPr>
          <a:lstStyle/>
          <a:p>
            <a:pPr algn="ctr"/>
            <a:r>
              <a:rPr lang="en-IN" b="1" i="1" u="sng" dirty="0">
                <a:solidFill>
                  <a:schemeClr val="bg1"/>
                </a:solidFill>
              </a:rPr>
              <a:t>Biswadip Ghosh</a:t>
            </a:r>
          </a:p>
          <a:p>
            <a:pPr algn="ctr"/>
            <a:r>
              <a:rPr lang="en-IN" b="1" i="1" u="sng">
                <a:solidFill>
                  <a:schemeClr val="bg1"/>
                </a:solidFill>
              </a:rPr>
              <a:t>201001001148</a:t>
            </a:r>
          </a:p>
        </p:txBody>
      </p:sp>
      <p:sp>
        <p:nvSpPr>
          <p:cNvPr id="14" name="TextBox 13">
            <a:extLst>
              <a:ext uri="{FF2B5EF4-FFF2-40B4-BE49-F238E27FC236}">
                <a16:creationId xmlns:a16="http://schemas.microsoft.com/office/drawing/2014/main" id="{E895A85A-7C57-470F-8231-1CE33DFE7D81}"/>
              </a:ext>
            </a:extLst>
          </p:cNvPr>
          <p:cNvSpPr txBox="1"/>
          <p:nvPr/>
        </p:nvSpPr>
        <p:spPr>
          <a:xfrm>
            <a:off x="6579199" y="3429000"/>
            <a:ext cx="1802522" cy="923330"/>
          </a:xfrm>
          <a:prstGeom prst="rect">
            <a:avLst/>
          </a:prstGeom>
          <a:noFill/>
        </p:spPr>
        <p:txBody>
          <a:bodyPr wrap="square">
            <a:spAutoFit/>
          </a:bodyPr>
          <a:lstStyle/>
          <a:p>
            <a:pPr algn="ctr"/>
            <a:r>
              <a:rPr lang="en-IN" b="1" i="1" u="sng" dirty="0" err="1">
                <a:solidFill>
                  <a:schemeClr val="bg1"/>
                </a:solidFill>
              </a:rPr>
              <a:t>Sayan</a:t>
            </a:r>
            <a:r>
              <a:rPr lang="en-IN" b="1" i="1" u="sng" dirty="0">
                <a:solidFill>
                  <a:schemeClr val="bg1"/>
                </a:solidFill>
              </a:rPr>
              <a:t> Chakraborty</a:t>
            </a:r>
          </a:p>
          <a:p>
            <a:pPr algn="ctr"/>
            <a:r>
              <a:rPr lang="en-IN" b="1" i="1" u="sng" dirty="0">
                <a:solidFill>
                  <a:schemeClr val="bg1"/>
                </a:solidFill>
              </a:rPr>
              <a:t>201001001024</a:t>
            </a:r>
          </a:p>
        </p:txBody>
      </p:sp>
      <p:sp>
        <p:nvSpPr>
          <p:cNvPr id="16" name="TextBox 15">
            <a:extLst>
              <a:ext uri="{FF2B5EF4-FFF2-40B4-BE49-F238E27FC236}">
                <a16:creationId xmlns:a16="http://schemas.microsoft.com/office/drawing/2014/main" id="{8D45D81A-3872-4F2E-8AD2-06A3A3AB9411}"/>
              </a:ext>
            </a:extLst>
          </p:cNvPr>
          <p:cNvSpPr txBox="1"/>
          <p:nvPr/>
        </p:nvSpPr>
        <p:spPr>
          <a:xfrm>
            <a:off x="3787551" y="3474702"/>
            <a:ext cx="1802522" cy="923330"/>
          </a:xfrm>
          <a:prstGeom prst="rect">
            <a:avLst/>
          </a:prstGeom>
          <a:noFill/>
        </p:spPr>
        <p:txBody>
          <a:bodyPr wrap="square">
            <a:spAutoFit/>
          </a:bodyPr>
          <a:lstStyle/>
          <a:p>
            <a:pPr algn="ctr"/>
            <a:r>
              <a:rPr lang="en-IN" b="1" i="1" u="sng" dirty="0" err="1">
                <a:solidFill>
                  <a:schemeClr val="bg1"/>
                </a:solidFill>
              </a:rPr>
              <a:t>Kaustav</a:t>
            </a:r>
            <a:r>
              <a:rPr lang="en-IN" b="1" i="1" u="sng" dirty="0">
                <a:solidFill>
                  <a:schemeClr val="bg1"/>
                </a:solidFill>
              </a:rPr>
              <a:t> Sahana</a:t>
            </a:r>
          </a:p>
          <a:p>
            <a:pPr algn="ctr"/>
            <a:r>
              <a:rPr lang="en-IN" b="1" i="1" u="sng" dirty="0">
                <a:solidFill>
                  <a:schemeClr val="bg1"/>
                </a:solidFill>
              </a:rPr>
              <a:t>201001001008</a:t>
            </a:r>
          </a:p>
        </p:txBody>
      </p:sp>
      <p:sp>
        <p:nvSpPr>
          <p:cNvPr id="18" name="TextBox 17">
            <a:extLst>
              <a:ext uri="{FF2B5EF4-FFF2-40B4-BE49-F238E27FC236}">
                <a16:creationId xmlns:a16="http://schemas.microsoft.com/office/drawing/2014/main" id="{212B0875-4B13-49D2-AFBD-C5FDC3ED9DB0}"/>
              </a:ext>
            </a:extLst>
          </p:cNvPr>
          <p:cNvSpPr txBox="1"/>
          <p:nvPr/>
        </p:nvSpPr>
        <p:spPr>
          <a:xfrm>
            <a:off x="9471347" y="3493096"/>
            <a:ext cx="1802522" cy="646331"/>
          </a:xfrm>
          <a:prstGeom prst="rect">
            <a:avLst/>
          </a:prstGeom>
          <a:noFill/>
        </p:spPr>
        <p:txBody>
          <a:bodyPr wrap="square">
            <a:spAutoFit/>
          </a:bodyPr>
          <a:lstStyle/>
          <a:p>
            <a:pPr algn="ctr"/>
            <a:r>
              <a:rPr lang="en-IN" b="1" i="1" u="sng" dirty="0">
                <a:solidFill>
                  <a:schemeClr val="bg1"/>
                </a:solidFill>
              </a:rPr>
              <a:t>Supriya Dey</a:t>
            </a:r>
          </a:p>
          <a:p>
            <a:pPr algn="ctr"/>
            <a:r>
              <a:rPr lang="en-IN" b="1" i="1" u="sng" dirty="0">
                <a:solidFill>
                  <a:schemeClr val="bg1"/>
                </a:solidFill>
              </a:rPr>
              <a:t>201001001014</a:t>
            </a:r>
          </a:p>
        </p:txBody>
      </p:sp>
      <p:sp>
        <p:nvSpPr>
          <p:cNvPr id="13" name="TextBox 12">
            <a:extLst>
              <a:ext uri="{FF2B5EF4-FFF2-40B4-BE49-F238E27FC236}">
                <a16:creationId xmlns:a16="http://schemas.microsoft.com/office/drawing/2014/main" id="{323EDE98-24DB-4459-BE45-007B41B425CD}"/>
              </a:ext>
            </a:extLst>
          </p:cNvPr>
          <p:cNvSpPr txBox="1"/>
          <p:nvPr/>
        </p:nvSpPr>
        <p:spPr>
          <a:xfrm>
            <a:off x="1018077" y="4826210"/>
            <a:ext cx="10255792" cy="1631216"/>
          </a:xfrm>
          <a:prstGeom prst="rect">
            <a:avLst/>
          </a:prstGeom>
          <a:noFill/>
        </p:spPr>
        <p:txBody>
          <a:bodyPr wrap="square">
            <a:spAutoFit/>
          </a:bodyPr>
          <a:lstStyle/>
          <a:p>
            <a:pPr algn="just"/>
            <a:r>
              <a:rPr lang="en-IN" sz="2000" b="1" dirty="0">
                <a:ln/>
                <a:solidFill>
                  <a:schemeClr val="bg1"/>
                </a:solidFill>
                <a:effectLst>
                  <a:outerShdw blurRad="50800" dist="38100" algn="l" rotWithShape="0">
                    <a:prstClr val="black">
                      <a:alpha val="40000"/>
                    </a:prstClr>
                  </a:outerShdw>
                </a:effectLst>
              </a:rPr>
              <a:t>We are a team of Four. We wanted to do something new to secure the ATM Banking Process of our Country India. We wanted our biometric authentication power in this project. We also Wanted to continue our project and give a success to it with the help of our Mentors.</a:t>
            </a:r>
          </a:p>
          <a:p>
            <a:pPr algn="just"/>
            <a:r>
              <a:rPr lang="en-IN" sz="2000" b="1" dirty="0">
                <a:ln/>
                <a:solidFill>
                  <a:schemeClr val="bg1"/>
                </a:solidFill>
                <a:effectLst>
                  <a:outerShdw blurRad="50800" dist="38100" algn="l" rotWithShape="0">
                    <a:prstClr val="black">
                      <a:alpha val="40000"/>
                    </a:prstClr>
                  </a:outerShdw>
                </a:effectLst>
              </a:rPr>
              <a:t>So, Let’s see what we can do……………………</a:t>
            </a:r>
            <a:endParaRPr lang="en-IN" sz="2000" dirty="0"/>
          </a:p>
        </p:txBody>
      </p:sp>
      <p:pic>
        <p:nvPicPr>
          <p:cNvPr id="3" name="Picture 2">
            <a:extLst>
              <a:ext uri="{FF2B5EF4-FFF2-40B4-BE49-F238E27FC236}">
                <a16:creationId xmlns:a16="http://schemas.microsoft.com/office/drawing/2014/main" id="{BE0F4850-C8E0-542B-28DF-F00B0A22124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32616" y="1578100"/>
            <a:ext cx="1574548" cy="1850900"/>
          </a:xfrm>
          <a:prstGeom prst="rect">
            <a:avLst/>
          </a:prstGeom>
        </p:spPr>
      </p:pic>
    </p:spTree>
    <p:extLst>
      <p:ext uri="{BB962C8B-B14F-4D97-AF65-F5344CB8AC3E}">
        <p14:creationId xmlns:p14="http://schemas.microsoft.com/office/powerpoint/2010/main" val="1268306764"/>
      </p:ext>
    </p:extLst>
  </p:cSld>
  <p:clrMapOvr>
    <a:masterClrMapping/>
  </p:clrMapOvr>
  <p:transition spd="slow" advTm="5605">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1000"/>
                                        <p:tgtEl>
                                          <p:spTgt spid="12"/>
                                        </p:tgtEl>
                                      </p:cBhvr>
                                    </p:animEffect>
                                    <p:anim calcmode="lin" valueType="num">
                                      <p:cBhvr>
                                        <p:cTn id="14" dur="1000" fill="hold"/>
                                        <p:tgtEl>
                                          <p:spTgt spid="12"/>
                                        </p:tgtEl>
                                        <p:attrNameLst>
                                          <p:attrName>ppt_x</p:attrName>
                                        </p:attrNameLst>
                                      </p:cBhvr>
                                      <p:tavLst>
                                        <p:tav tm="0">
                                          <p:val>
                                            <p:strVal val="#ppt_x"/>
                                          </p:val>
                                        </p:tav>
                                        <p:tav tm="100000">
                                          <p:val>
                                            <p:strVal val="#ppt_x"/>
                                          </p:val>
                                        </p:tav>
                                      </p:tavLst>
                                    </p:anim>
                                    <p:anim calcmode="lin" valueType="num">
                                      <p:cBhvr>
                                        <p:cTn id="15" dur="1000" fill="hold"/>
                                        <p:tgtEl>
                                          <p:spTgt spid="12"/>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10" presetClass="entr" presetSubtype="0" fill="hold"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par>
                                <p:cTn id="20" presetID="42" presetClass="entr" presetSubtype="0" fill="hold" grpId="0"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1000"/>
                                        <p:tgtEl>
                                          <p:spTgt spid="16"/>
                                        </p:tgtEl>
                                      </p:cBhvr>
                                    </p:animEffect>
                                    <p:anim calcmode="lin" valueType="num">
                                      <p:cBhvr>
                                        <p:cTn id="23" dur="1000" fill="hold"/>
                                        <p:tgtEl>
                                          <p:spTgt spid="16"/>
                                        </p:tgtEl>
                                        <p:attrNameLst>
                                          <p:attrName>ppt_x</p:attrName>
                                        </p:attrNameLst>
                                      </p:cBhvr>
                                      <p:tavLst>
                                        <p:tav tm="0">
                                          <p:val>
                                            <p:strVal val="#ppt_x"/>
                                          </p:val>
                                        </p:tav>
                                        <p:tav tm="100000">
                                          <p:val>
                                            <p:strVal val="#ppt_x"/>
                                          </p:val>
                                        </p:tav>
                                      </p:tavLst>
                                    </p:anim>
                                    <p:anim calcmode="lin" valueType="num">
                                      <p:cBhvr>
                                        <p:cTn id="24" dur="1000" fill="hold"/>
                                        <p:tgtEl>
                                          <p:spTgt spid="16"/>
                                        </p:tgtEl>
                                        <p:attrNameLst>
                                          <p:attrName>ppt_y</p:attrName>
                                        </p:attrNameLst>
                                      </p:cBhvr>
                                      <p:tavLst>
                                        <p:tav tm="0">
                                          <p:val>
                                            <p:strVal val="#ppt_y+.1"/>
                                          </p:val>
                                        </p:tav>
                                        <p:tav tm="100000">
                                          <p:val>
                                            <p:strVal val="#ppt_y"/>
                                          </p:val>
                                        </p:tav>
                                      </p:tavLst>
                                    </p:anim>
                                  </p:childTnLst>
                                </p:cTn>
                              </p:par>
                            </p:childTnLst>
                          </p:cTn>
                        </p:par>
                        <p:par>
                          <p:cTn id="25" fill="hold">
                            <p:stCondLst>
                              <p:cond delay="3000"/>
                            </p:stCondLst>
                            <p:childTnLst>
                              <p:par>
                                <p:cTn id="26" presetID="10" presetClass="entr" presetSubtype="0" fill="hold" nodeType="after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500"/>
                                        <p:tgtEl>
                                          <p:spTgt spid="9"/>
                                        </p:tgtEl>
                                      </p:cBhvr>
                                    </p:animEffect>
                                  </p:childTnLst>
                                </p:cTn>
                              </p:par>
                            </p:childTnLst>
                          </p:cTn>
                        </p:par>
                        <p:par>
                          <p:cTn id="29" fill="hold">
                            <p:stCondLst>
                              <p:cond delay="3500"/>
                            </p:stCondLst>
                            <p:childTnLst>
                              <p:par>
                                <p:cTn id="30" presetID="42" presetClass="entr" presetSubtype="0" fill="hold" grpId="0" nodeType="after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1000"/>
                                        <p:tgtEl>
                                          <p:spTgt spid="14"/>
                                        </p:tgtEl>
                                      </p:cBhvr>
                                    </p:animEffect>
                                    <p:anim calcmode="lin" valueType="num">
                                      <p:cBhvr>
                                        <p:cTn id="33" dur="1000" fill="hold"/>
                                        <p:tgtEl>
                                          <p:spTgt spid="14"/>
                                        </p:tgtEl>
                                        <p:attrNameLst>
                                          <p:attrName>ppt_x</p:attrName>
                                        </p:attrNameLst>
                                      </p:cBhvr>
                                      <p:tavLst>
                                        <p:tav tm="0">
                                          <p:val>
                                            <p:strVal val="#ppt_x"/>
                                          </p:val>
                                        </p:tav>
                                        <p:tav tm="100000">
                                          <p:val>
                                            <p:strVal val="#ppt_x"/>
                                          </p:val>
                                        </p:tav>
                                      </p:tavLst>
                                    </p:anim>
                                    <p:anim calcmode="lin" valueType="num">
                                      <p:cBhvr>
                                        <p:cTn id="34" dur="1000" fill="hold"/>
                                        <p:tgtEl>
                                          <p:spTgt spid="14"/>
                                        </p:tgtEl>
                                        <p:attrNameLst>
                                          <p:attrName>ppt_y</p:attrName>
                                        </p:attrNameLst>
                                      </p:cBhvr>
                                      <p:tavLst>
                                        <p:tav tm="0">
                                          <p:val>
                                            <p:strVal val="#ppt_y+.1"/>
                                          </p:val>
                                        </p:tav>
                                        <p:tav tm="100000">
                                          <p:val>
                                            <p:strVal val="#ppt_y"/>
                                          </p:val>
                                        </p:tav>
                                      </p:tavLst>
                                    </p:anim>
                                  </p:childTnLst>
                                </p:cTn>
                              </p:par>
                            </p:childTnLst>
                          </p:cTn>
                        </p:par>
                        <p:par>
                          <p:cTn id="35" fill="hold">
                            <p:stCondLst>
                              <p:cond delay="4500"/>
                            </p:stCondLst>
                            <p:childTnLst>
                              <p:par>
                                <p:cTn id="36" presetID="10" presetClass="entr" presetSubtype="0" fill="hold" nodeType="after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fade">
                                      <p:cBhvr>
                                        <p:cTn id="38" dur="500"/>
                                        <p:tgtEl>
                                          <p:spTgt spid="10"/>
                                        </p:tgtEl>
                                      </p:cBhvr>
                                    </p:animEffect>
                                  </p:childTnLst>
                                </p:cTn>
                              </p:par>
                            </p:childTnLst>
                          </p:cTn>
                        </p:par>
                        <p:par>
                          <p:cTn id="39" fill="hold">
                            <p:stCondLst>
                              <p:cond delay="5000"/>
                            </p:stCondLst>
                            <p:childTnLst>
                              <p:par>
                                <p:cTn id="40" presetID="42" presetClass="entr" presetSubtype="0" fill="hold" grpId="0" nodeType="afterEffect">
                                  <p:stCondLst>
                                    <p:cond delay="0"/>
                                  </p:stCondLst>
                                  <p:childTnLst>
                                    <p:set>
                                      <p:cBhvr>
                                        <p:cTn id="41" dur="1" fill="hold">
                                          <p:stCondLst>
                                            <p:cond delay="0"/>
                                          </p:stCondLst>
                                        </p:cTn>
                                        <p:tgtEl>
                                          <p:spTgt spid="18"/>
                                        </p:tgtEl>
                                        <p:attrNameLst>
                                          <p:attrName>style.visibility</p:attrName>
                                        </p:attrNameLst>
                                      </p:cBhvr>
                                      <p:to>
                                        <p:strVal val="visible"/>
                                      </p:to>
                                    </p:set>
                                    <p:animEffect transition="in" filter="fade">
                                      <p:cBhvr>
                                        <p:cTn id="42" dur="1000"/>
                                        <p:tgtEl>
                                          <p:spTgt spid="18"/>
                                        </p:tgtEl>
                                      </p:cBhvr>
                                    </p:animEffect>
                                    <p:anim calcmode="lin" valueType="num">
                                      <p:cBhvr>
                                        <p:cTn id="43" dur="1000" fill="hold"/>
                                        <p:tgtEl>
                                          <p:spTgt spid="18"/>
                                        </p:tgtEl>
                                        <p:attrNameLst>
                                          <p:attrName>ppt_x</p:attrName>
                                        </p:attrNameLst>
                                      </p:cBhvr>
                                      <p:tavLst>
                                        <p:tav tm="0">
                                          <p:val>
                                            <p:strVal val="#ppt_x"/>
                                          </p:val>
                                        </p:tav>
                                        <p:tav tm="100000">
                                          <p:val>
                                            <p:strVal val="#ppt_x"/>
                                          </p:val>
                                        </p:tav>
                                      </p:tavLst>
                                    </p:anim>
                                    <p:anim calcmode="lin" valueType="num">
                                      <p:cBhvr>
                                        <p:cTn id="44" dur="1000" fill="hold"/>
                                        <p:tgtEl>
                                          <p:spTgt spid="18"/>
                                        </p:tgtEl>
                                        <p:attrNameLst>
                                          <p:attrName>ppt_y</p:attrName>
                                        </p:attrNameLst>
                                      </p:cBhvr>
                                      <p:tavLst>
                                        <p:tav tm="0">
                                          <p:val>
                                            <p:strVal val="#ppt_y+.1"/>
                                          </p:val>
                                        </p:tav>
                                        <p:tav tm="100000">
                                          <p:val>
                                            <p:strVal val="#ppt_y"/>
                                          </p:val>
                                        </p:tav>
                                      </p:tavLst>
                                    </p:anim>
                                  </p:childTnLst>
                                </p:cTn>
                              </p:par>
                            </p:childTnLst>
                          </p:cTn>
                        </p:par>
                        <p:par>
                          <p:cTn id="45" fill="hold">
                            <p:stCondLst>
                              <p:cond delay="6000"/>
                            </p:stCondLst>
                            <p:childTnLst>
                              <p:par>
                                <p:cTn id="46" presetID="41" presetClass="entr" presetSubtype="0" fill="hold" grpId="0" nodeType="afterEffect">
                                  <p:stCondLst>
                                    <p:cond delay="0"/>
                                  </p:stCondLst>
                                  <p:iterate type="lt">
                                    <p:tmPct val="10000"/>
                                  </p:iterate>
                                  <p:childTnLst>
                                    <p:set>
                                      <p:cBhvr>
                                        <p:cTn id="47" dur="1" fill="hold">
                                          <p:stCondLst>
                                            <p:cond delay="0"/>
                                          </p:stCondLst>
                                        </p:cTn>
                                        <p:tgtEl>
                                          <p:spTgt spid="13"/>
                                        </p:tgtEl>
                                        <p:attrNameLst>
                                          <p:attrName>style.visibility</p:attrName>
                                        </p:attrNameLst>
                                      </p:cBhvr>
                                      <p:to>
                                        <p:strVal val="visible"/>
                                      </p:to>
                                    </p:set>
                                    <p:anim calcmode="lin" valueType="num">
                                      <p:cBhvr>
                                        <p:cTn id="48" dur="250" fill="hold"/>
                                        <p:tgtEl>
                                          <p:spTgt spid="13"/>
                                        </p:tgtEl>
                                        <p:attrNameLst>
                                          <p:attrName>ppt_x</p:attrName>
                                        </p:attrNameLst>
                                      </p:cBhvr>
                                      <p:tavLst>
                                        <p:tav tm="0">
                                          <p:val>
                                            <p:strVal val="#ppt_x"/>
                                          </p:val>
                                        </p:tav>
                                        <p:tav tm="50000">
                                          <p:val>
                                            <p:strVal val="#ppt_x+.1"/>
                                          </p:val>
                                        </p:tav>
                                        <p:tav tm="100000">
                                          <p:val>
                                            <p:strVal val="#ppt_x"/>
                                          </p:val>
                                        </p:tav>
                                      </p:tavLst>
                                    </p:anim>
                                    <p:anim calcmode="lin" valueType="num">
                                      <p:cBhvr>
                                        <p:cTn id="49" dur="250" fill="hold"/>
                                        <p:tgtEl>
                                          <p:spTgt spid="13"/>
                                        </p:tgtEl>
                                        <p:attrNameLst>
                                          <p:attrName>ppt_y</p:attrName>
                                        </p:attrNameLst>
                                      </p:cBhvr>
                                      <p:tavLst>
                                        <p:tav tm="0">
                                          <p:val>
                                            <p:strVal val="#ppt_y"/>
                                          </p:val>
                                        </p:tav>
                                        <p:tav tm="100000">
                                          <p:val>
                                            <p:strVal val="#ppt_y"/>
                                          </p:val>
                                        </p:tav>
                                      </p:tavLst>
                                    </p:anim>
                                    <p:anim calcmode="lin" valueType="num">
                                      <p:cBhvr>
                                        <p:cTn id="50" dur="250" fill="hold"/>
                                        <p:tgtEl>
                                          <p:spTgt spid="13"/>
                                        </p:tgtEl>
                                        <p:attrNameLst>
                                          <p:attrName>ppt_h</p:attrName>
                                        </p:attrNameLst>
                                      </p:cBhvr>
                                      <p:tavLst>
                                        <p:tav tm="0">
                                          <p:val>
                                            <p:strVal val="#ppt_h/10"/>
                                          </p:val>
                                        </p:tav>
                                        <p:tav tm="50000">
                                          <p:val>
                                            <p:strVal val="#ppt_h+.01"/>
                                          </p:val>
                                        </p:tav>
                                        <p:tav tm="100000">
                                          <p:val>
                                            <p:strVal val="#ppt_h"/>
                                          </p:val>
                                        </p:tav>
                                      </p:tavLst>
                                    </p:anim>
                                    <p:anim calcmode="lin" valueType="num">
                                      <p:cBhvr>
                                        <p:cTn id="51" dur="250" fill="hold"/>
                                        <p:tgtEl>
                                          <p:spTgt spid="13"/>
                                        </p:tgtEl>
                                        <p:attrNameLst>
                                          <p:attrName>ppt_w</p:attrName>
                                        </p:attrNameLst>
                                      </p:cBhvr>
                                      <p:tavLst>
                                        <p:tav tm="0">
                                          <p:val>
                                            <p:strVal val="#ppt_w/10"/>
                                          </p:val>
                                        </p:tav>
                                        <p:tav tm="50000">
                                          <p:val>
                                            <p:strVal val="#ppt_w+.01"/>
                                          </p:val>
                                        </p:tav>
                                        <p:tav tm="100000">
                                          <p:val>
                                            <p:strVal val="#ppt_w"/>
                                          </p:val>
                                        </p:tav>
                                      </p:tavLst>
                                    </p:anim>
                                    <p:animEffect transition="in" filter="fade">
                                      <p:cBhvr>
                                        <p:cTn id="52" dur="250" tmFilter="0,0; .5, 1; 1, 1"/>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2" grpId="0"/>
      <p:bldP spid="14" grpId="0"/>
      <p:bldP spid="16" grpId="0"/>
      <p:bldP spid="18" grpId="0"/>
      <p:bldP spid="13"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pattFill prst="dkDnDiag">
          <a:fgClr>
            <a:schemeClr val="bg2">
              <a:lumMod val="20000"/>
              <a:lumOff val="80000"/>
            </a:schemeClr>
          </a:fgClr>
          <a:bgClr>
            <a:schemeClr val="bg1"/>
          </a:bgClr>
        </a:pattFill>
        <a:effectLst/>
      </p:bgPr>
    </p:bg>
    <p:spTree>
      <p:nvGrpSpPr>
        <p:cNvPr id="1" name=""/>
        <p:cNvGrpSpPr/>
        <p:nvPr/>
      </p:nvGrpSpPr>
      <p:grpSpPr>
        <a:xfrm>
          <a:off x="0" y="0"/>
          <a:ext cx="0" cy="0"/>
          <a:chOff x="0" y="0"/>
          <a:chExt cx="0" cy="0"/>
        </a:xfrm>
      </p:grpSpPr>
      <p:sp>
        <p:nvSpPr>
          <p:cNvPr id="14" name="Oval 13">
            <a:extLst>
              <a:ext uri="{FF2B5EF4-FFF2-40B4-BE49-F238E27FC236}">
                <a16:creationId xmlns:a16="http://schemas.microsoft.com/office/drawing/2014/main" id="{548263AC-295A-4A48-80ED-D2253B7AC8EE}"/>
              </a:ext>
            </a:extLst>
          </p:cNvPr>
          <p:cNvSpPr/>
          <p:nvPr/>
        </p:nvSpPr>
        <p:spPr>
          <a:xfrm rot="18422868">
            <a:off x="2349728" y="267420"/>
            <a:ext cx="2682913" cy="2692535"/>
          </a:xfrm>
          <a:prstGeom prst="ellipse">
            <a:avLst/>
          </a:prstGeom>
          <a:ln/>
        </p:spPr>
        <p:style>
          <a:lnRef idx="1">
            <a:schemeClr val="accent5"/>
          </a:lnRef>
          <a:fillRef idx="3">
            <a:schemeClr val="accent5"/>
          </a:fillRef>
          <a:effectRef idx="2">
            <a:schemeClr val="accent5"/>
          </a:effectRef>
          <a:fontRef idx="minor">
            <a:schemeClr val="lt1"/>
          </a:fontRef>
        </p:style>
        <p:txBody>
          <a:bodyPr rtlCol="0" anchor="ctr"/>
          <a:lstStyle/>
          <a:p>
            <a:pPr algn="ctr"/>
            <a:r>
              <a:rPr lang="en-IN" sz="36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Agency FB" panose="020B0503020202020204" pitchFamily="34" charset="0"/>
                <a:cs typeface="Arial" panose="020B0604020202020204" pitchFamily="34" charset="0"/>
              </a:rPr>
              <a:t>STRENGTH</a:t>
            </a:r>
          </a:p>
        </p:txBody>
      </p:sp>
      <p:sp>
        <p:nvSpPr>
          <p:cNvPr id="8" name="Oval 7">
            <a:extLst>
              <a:ext uri="{FF2B5EF4-FFF2-40B4-BE49-F238E27FC236}">
                <a16:creationId xmlns:a16="http://schemas.microsoft.com/office/drawing/2014/main" id="{21B0B43A-BB58-4564-BC67-DC81131B20CA}"/>
              </a:ext>
            </a:extLst>
          </p:cNvPr>
          <p:cNvSpPr/>
          <p:nvPr/>
        </p:nvSpPr>
        <p:spPr>
          <a:xfrm rot="2452546">
            <a:off x="7106121" y="192044"/>
            <a:ext cx="2647897" cy="2694370"/>
          </a:xfrm>
          <a:prstGeom prst="ellipse">
            <a:avLst/>
          </a:prstGeom>
          <a:ln/>
        </p:spPr>
        <p:style>
          <a:lnRef idx="1">
            <a:schemeClr val="accent5"/>
          </a:lnRef>
          <a:fillRef idx="3">
            <a:schemeClr val="accent5"/>
          </a:fillRef>
          <a:effectRef idx="2">
            <a:schemeClr val="accent5"/>
          </a:effectRef>
          <a:fontRef idx="minor">
            <a:schemeClr val="lt1"/>
          </a:fontRef>
        </p:style>
        <p:txBody>
          <a:bodyPr rtlCol="0" anchor="ctr"/>
          <a:lstStyle/>
          <a:p>
            <a:pPr algn="ctr"/>
            <a:r>
              <a:rPr lang="en-IN" sz="28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Agency FB" panose="020B0503020202020204" pitchFamily="34" charset="0"/>
              </a:rPr>
              <a:t>OPPORTUNITY</a:t>
            </a:r>
          </a:p>
        </p:txBody>
      </p:sp>
      <p:sp>
        <p:nvSpPr>
          <p:cNvPr id="13" name="Oval 12">
            <a:extLst>
              <a:ext uri="{FF2B5EF4-FFF2-40B4-BE49-F238E27FC236}">
                <a16:creationId xmlns:a16="http://schemas.microsoft.com/office/drawing/2014/main" id="{5BAA0308-6F91-49DA-B678-4D90D3468E5B}"/>
              </a:ext>
            </a:extLst>
          </p:cNvPr>
          <p:cNvSpPr/>
          <p:nvPr/>
        </p:nvSpPr>
        <p:spPr>
          <a:xfrm rot="3257911">
            <a:off x="2356345" y="3803208"/>
            <a:ext cx="2682913" cy="2692535"/>
          </a:xfrm>
          <a:prstGeom prst="ellipse">
            <a:avLst/>
          </a:prstGeom>
          <a:ln/>
        </p:spPr>
        <p:style>
          <a:lnRef idx="1">
            <a:schemeClr val="accent5"/>
          </a:lnRef>
          <a:fillRef idx="3">
            <a:schemeClr val="accent5"/>
          </a:fillRef>
          <a:effectRef idx="2">
            <a:schemeClr val="accent5"/>
          </a:effectRef>
          <a:fontRef idx="minor">
            <a:schemeClr val="lt1"/>
          </a:fontRef>
        </p:style>
        <p:txBody>
          <a:bodyPr rtlCol="0" anchor="ctr"/>
          <a:lstStyle/>
          <a:p>
            <a:pPr algn="ctr"/>
            <a:r>
              <a:rPr lang="en-IN" sz="36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Agency FB" panose="020B0503020202020204" pitchFamily="34" charset="0"/>
              </a:rPr>
              <a:t>WEAKNESS</a:t>
            </a:r>
          </a:p>
        </p:txBody>
      </p:sp>
      <p:sp>
        <p:nvSpPr>
          <p:cNvPr id="17" name="Oval 16">
            <a:extLst>
              <a:ext uri="{FF2B5EF4-FFF2-40B4-BE49-F238E27FC236}">
                <a16:creationId xmlns:a16="http://schemas.microsoft.com/office/drawing/2014/main" id="{1377A2E8-AE6B-4174-8694-3BC1A251A1E0}"/>
              </a:ext>
            </a:extLst>
          </p:cNvPr>
          <p:cNvSpPr/>
          <p:nvPr/>
        </p:nvSpPr>
        <p:spPr>
          <a:xfrm rot="19073706">
            <a:off x="7073406" y="3858180"/>
            <a:ext cx="2682913" cy="2692535"/>
          </a:xfrm>
          <a:prstGeom prst="ellipse">
            <a:avLst/>
          </a:prstGeom>
          <a:ln/>
        </p:spPr>
        <p:style>
          <a:lnRef idx="1">
            <a:schemeClr val="accent5"/>
          </a:lnRef>
          <a:fillRef idx="3">
            <a:schemeClr val="accent5"/>
          </a:fillRef>
          <a:effectRef idx="2">
            <a:schemeClr val="accent5"/>
          </a:effectRef>
          <a:fontRef idx="minor">
            <a:schemeClr val="lt1"/>
          </a:fontRef>
        </p:style>
        <p:txBody>
          <a:bodyPr rtlCol="0" anchor="ctr"/>
          <a:lstStyle/>
          <a:p>
            <a:pPr algn="ctr"/>
            <a:r>
              <a:rPr lang="en-IN" sz="36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Agency FB" panose="020B0503020202020204" pitchFamily="34" charset="0"/>
              </a:rPr>
              <a:t>THREATS</a:t>
            </a:r>
          </a:p>
        </p:txBody>
      </p:sp>
      <p:sp>
        <p:nvSpPr>
          <p:cNvPr id="19" name="Oval 18">
            <a:extLst>
              <a:ext uri="{FF2B5EF4-FFF2-40B4-BE49-F238E27FC236}">
                <a16:creationId xmlns:a16="http://schemas.microsoft.com/office/drawing/2014/main" id="{EF27479B-7302-4BDC-A97D-30E3169E7937}"/>
              </a:ext>
            </a:extLst>
          </p:cNvPr>
          <p:cNvSpPr/>
          <p:nvPr/>
        </p:nvSpPr>
        <p:spPr>
          <a:xfrm>
            <a:off x="4175760" y="1434312"/>
            <a:ext cx="3840480" cy="3810000"/>
          </a:xfrm>
          <a:prstGeom prst="ellipse">
            <a:avLst/>
          </a:prstGeom>
          <a:ln>
            <a:headEnd type="none" w="med" len="med"/>
            <a:tailEnd type="none" w="med" len="med"/>
          </a:ln>
        </p:spPr>
        <p:style>
          <a:lnRef idx="3">
            <a:schemeClr val="lt1"/>
          </a:lnRef>
          <a:fillRef idx="1">
            <a:schemeClr val="accent3"/>
          </a:fillRef>
          <a:effectRef idx="1">
            <a:schemeClr val="accent3"/>
          </a:effectRef>
          <a:fontRef idx="minor">
            <a:schemeClr val="lt1"/>
          </a:fontRef>
        </p:style>
        <p:txBody>
          <a:bodyPr rtlCol="0" anchor="ctr"/>
          <a:lstStyle/>
          <a:p>
            <a:pPr algn="ctr"/>
            <a:r>
              <a:rPr lang="en-US" sz="4000" b="1" dirty="0">
                <a:ln w="9525">
                  <a:solidFill>
                    <a:schemeClr val="bg1"/>
                  </a:solidFill>
                  <a:prstDash val="solid"/>
                </a:ln>
                <a:solidFill>
                  <a:schemeClr val="tx1"/>
                </a:solidFill>
                <a:effectLst>
                  <a:outerShdw blurRad="12700" dist="38100" dir="2700000" algn="tl" rotWithShape="0">
                    <a:schemeClr val="bg1">
                      <a:lumMod val="50000"/>
                    </a:schemeClr>
                  </a:outerShdw>
                </a:effectLst>
              </a:rPr>
              <a:t>SWOT ANALYSIS</a:t>
            </a:r>
          </a:p>
        </p:txBody>
      </p:sp>
      <mc:AlternateContent xmlns:mc="http://schemas.openxmlformats.org/markup-compatibility/2006">
        <mc:Choice xmlns:am3d="http://schemas.microsoft.com/office/drawing/2017/model3d" Requires="am3d">
          <p:graphicFrame>
            <p:nvGraphicFramePr>
              <p:cNvPr id="20" name="3D Model 19" descr="Push Pin">
                <a:extLst>
                  <a:ext uri="{FF2B5EF4-FFF2-40B4-BE49-F238E27FC236}">
                    <a16:creationId xmlns:a16="http://schemas.microsoft.com/office/drawing/2014/main" id="{D53DEA42-628E-4C2B-BECD-4BF77E402171}"/>
                  </a:ext>
                </a:extLst>
              </p:cNvPr>
              <p:cNvGraphicFramePr>
                <a:graphicFrameLocks noChangeAspect="1"/>
              </p:cNvGraphicFramePr>
              <p:nvPr>
                <p:extLst>
                  <p:ext uri="{D42A27DB-BD31-4B8C-83A1-F6EECF244321}">
                    <p14:modId xmlns:p14="http://schemas.microsoft.com/office/powerpoint/2010/main" val="2109921152"/>
                  </p:ext>
                </p:extLst>
              </p:nvPr>
            </p:nvGraphicFramePr>
            <p:xfrm rot="18021151">
              <a:off x="4275983" y="1818397"/>
              <a:ext cx="560897" cy="960178"/>
            </p:xfrm>
            <a:graphic>
              <a:graphicData uri="http://schemas.microsoft.com/office/drawing/2017/model3d">
                <am3d:model3d r:embed="rId2">
                  <am3d:spPr>
                    <a:xfrm rot="18021151">
                      <a:off x="0" y="0"/>
                      <a:ext cx="560897" cy="960178"/>
                    </a:xfrm>
                    <a:prstGeom prst="rect">
                      <a:avLst/>
                    </a:prstGeom>
                  </am3d:spPr>
                  <am3d:camera>
                    <am3d:pos x="0" y="0" z="55916273"/>
                    <am3d:up dx="0" dy="36000000" dz="0"/>
                    <am3d:lookAt x="0" y="0" z="0"/>
                    <am3d:perspective fov="2700000"/>
                  </am3d:camera>
                  <am3d:trans>
                    <am3d:meterPerModelUnit n="45454541" d="1000000"/>
                    <am3d:preTrans dx="0" dy="-1744261" dz="0"/>
                    <am3d:scale>
                      <am3d:sx n="1000000" d="1000000"/>
                      <am3d:sy n="1000000" d="1000000"/>
                      <am3d:sz n="1000000" d="1000000"/>
                    </am3d:scale>
                    <am3d:rot ax="4379631" ay="318247" az="1129108"/>
                    <am3d:postTrans dx="0" dy="0" dz="0"/>
                  </am3d:trans>
                  <am3d:raster rName="Office3DRenderer" rVer="16.0.8326">
                    <am3d:blip r:embed="rId3"/>
                  </am3d:raster>
                  <am3d:objViewport viewportSz="135946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0" name="3D Model 19" descr="Push Pin">
                <a:extLst>
                  <a:ext uri="{FF2B5EF4-FFF2-40B4-BE49-F238E27FC236}">
                    <a16:creationId xmlns:a16="http://schemas.microsoft.com/office/drawing/2014/main" id="{D53DEA42-628E-4C2B-BECD-4BF77E402171}"/>
                  </a:ext>
                </a:extLst>
              </p:cNvPr>
              <p:cNvPicPr>
                <a:picLocks noGrp="1" noRot="1" noChangeAspect="1" noMove="1" noResize="1" noEditPoints="1" noAdjustHandles="1" noChangeArrowheads="1" noChangeShapeType="1" noCrop="1"/>
              </p:cNvPicPr>
              <p:nvPr/>
            </p:nvPicPr>
            <p:blipFill>
              <a:blip r:embed="rId3"/>
              <a:stretch>
                <a:fillRect/>
              </a:stretch>
            </p:blipFill>
            <p:spPr>
              <a:xfrm rot="18021151">
                <a:off x="4275983" y="1818397"/>
                <a:ext cx="560897" cy="960178"/>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21" name="3D Model 20" descr="Push Pin">
                <a:extLst>
                  <a:ext uri="{FF2B5EF4-FFF2-40B4-BE49-F238E27FC236}">
                    <a16:creationId xmlns:a16="http://schemas.microsoft.com/office/drawing/2014/main" id="{F055086D-2197-4839-8EAF-41423A2F5685}"/>
                  </a:ext>
                </a:extLst>
              </p:cNvPr>
              <p:cNvGraphicFramePr>
                <a:graphicFrameLocks noChangeAspect="1"/>
              </p:cNvGraphicFramePr>
              <p:nvPr>
                <p:extLst>
                  <p:ext uri="{D42A27DB-BD31-4B8C-83A1-F6EECF244321}">
                    <p14:modId xmlns:p14="http://schemas.microsoft.com/office/powerpoint/2010/main" val="931309411"/>
                  </p:ext>
                </p:extLst>
              </p:nvPr>
            </p:nvGraphicFramePr>
            <p:xfrm rot="3341471">
              <a:off x="7258647" y="1726639"/>
              <a:ext cx="560895" cy="903138"/>
            </p:xfrm>
            <a:graphic>
              <a:graphicData uri="http://schemas.microsoft.com/office/drawing/2017/model3d">
                <am3d:model3d r:embed="rId2">
                  <am3d:spPr>
                    <a:xfrm rot="3341471">
                      <a:off x="0" y="0"/>
                      <a:ext cx="560895" cy="903138"/>
                    </a:xfrm>
                    <a:prstGeom prst="rect">
                      <a:avLst/>
                    </a:prstGeom>
                  </am3d:spPr>
                  <am3d:camera>
                    <am3d:pos x="0" y="0" z="55916273"/>
                    <am3d:up dx="0" dy="36000000" dz="0"/>
                    <am3d:lookAt x="0" y="0" z="0"/>
                    <am3d:perspective fov="2700000"/>
                  </am3d:camera>
                  <am3d:trans>
                    <am3d:meterPerModelUnit n="45454541" d="1000000"/>
                    <am3d:preTrans dx="0" dy="-1744261" dz="0"/>
                    <am3d:scale>
                      <am3d:sx n="1000000" d="1000000"/>
                      <am3d:sy n="1000000" d="1000000"/>
                      <am3d:sz n="1000000" d="1000000"/>
                    </am3d:scale>
                    <am3d:rot ax="5057360" ay="767395" az="4093199"/>
                    <am3d:postTrans dx="0" dy="0" dz="0"/>
                  </am3d:trans>
                  <am3d:raster rName="Office3DRenderer" rVer="16.0.8326">
                    <am3d:blip r:embed="rId4"/>
                  </am3d:raster>
                  <am3d:objViewport viewportSz="135945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1" name="3D Model 20" descr="Push Pin">
                <a:extLst>
                  <a:ext uri="{FF2B5EF4-FFF2-40B4-BE49-F238E27FC236}">
                    <a16:creationId xmlns:a16="http://schemas.microsoft.com/office/drawing/2014/main" id="{F055086D-2197-4839-8EAF-41423A2F5685}"/>
                  </a:ext>
                </a:extLst>
              </p:cNvPr>
              <p:cNvPicPr>
                <a:picLocks noGrp="1" noRot="1" noChangeAspect="1" noMove="1" noResize="1" noEditPoints="1" noAdjustHandles="1" noChangeArrowheads="1" noChangeShapeType="1" noCrop="1"/>
              </p:cNvPicPr>
              <p:nvPr/>
            </p:nvPicPr>
            <p:blipFill>
              <a:blip r:embed="rId4"/>
              <a:stretch>
                <a:fillRect/>
              </a:stretch>
            </p:blipFill>
            <p:spPr>
              <a:xfrm rot="3341471">
                <a:off x="7258647" y="1726639"/>
                <a:ext cx="560895" cy="903138"/>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22" name="3D Model 21" descr="Push Pin">
                <a:extLst>
                  <a:ext uri="{FF2B5EF4-FFF2-40B4-BE49-F238E27FC236}">
                    <a16:creationId xmlns:a16="http://schemas.microsoft.com/office/drawing/2014/main" id="{E43CC3DE-1C48-461D-9705-B7FB13A2763A}"/>
                  </a:ext>
                </a:extLst>
              </p:cNvPr>
              <p:cNvGraphicFramePr>
                <a:graphicFrameLocks noChangeAspect="1"/>
              </p:cNvGraphicFramePr>
              <p:nvPr>
                <p:extLst>
                  <p:ext uri="{D42A27DB-BD31-4B8C-83A1-F6EECF244321}">
                    <p14:modId xmlns:p14="http://schemas.microsoft.com/office/powerpoint/2010/main" val="1132624769"/>
                  </p:ext>
                </p:extLst>
              </p:nvPr>
            </p:nvGraphicFramePr>
            <p:xfrm rot="13995212">
              <a:off x="4235847" y="4028169"/>
              <a:ext cx="560895" cy="903138"/>
            </p:xfrm>
            <a:graphic>
              <a:graphicData uri="http://schemas.microsoft.com/office/drawing/2017/model3d">
                <am3d:model3d r:embed="rId2">
                  <am3d:spPr>
                    <a:xfrm rot="13995212">
                      <a:off x="0" y="0"/>
                      <a:ext cx="560895" cy="903138"/>
                    </a:xfrm>
                    <a:prstGeom prst="rect">
                      <a:avLst/>
                    </a:prstGeom>
                  </am3d:spPr>
                  <am3d:camera>
                    <am3d:pos x="0" y="0" z="55916273"/>
                    <am3d:up dx="0" dy="36000000" dz="0"/>
                    <am3d:lookAt x="0" y="0" z="0"/>
                    <am3d:perspective fov="2700000"/>
                  </am3d:camera>
                  <am3d:trans>
                    <am3d:meterPerModelUnit n="45454541" d="1000000"/>
                    <am3d:preTrans dx="0" dy="-1744261" dz="0"/>
                    <am3d:scale>
                      <am3d:sx n="1000000" d="1000000"/>
                      <am3d:sy n="1000000" d="1000000"/>
                      <am3d:sz n="1000000" d="1000000"/>
                    </am3d:scale>
                    <am3d:rot ax="5057360" ay="767395" az="4093199"/>
                    <am3d:postTrans dx="0" dy="0" dz="0"/>
                  </am3d:trans>
                  <am3d:raster rName="Office3DRenderer" rVer="16.0.8326">
                    <am3d:blip r:embed="rId4"/>
                  </am3d:raster>
                  <am3d:objViewport viewportSz="135945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2" name="3D Model 21" descr="Push Pin">
                <a:extLst>
                  <a:ext uri="{FF2B5EF4-FFF2-40B4-BE49-F238E27FC236}">
                    <a16:creationId xmlns:a16="http://schemas.microsoft.com/office/drawing/2014/main" id="{E43CC3DE-1C48-461D-9705-B7FB13A2763A}"/>
                  </a:ext>
                </a:extLst>
              </p:cNvPr>
              <p:cNvPicPr>
                <a:picLocks noGrp="1" noRot="1" noChangeAspect="1" noMove="1" noResize="1" noEditPoints="1" noAdjustHandles="1" noChangeArrowheads="1" noChangeShapeType="1" noCrop="1"/>
              </p:cNvPicPr>
              <p:nvPr/>
            </p:nvPicPr>
            <p:blipFill>
              <a:blip r:embed="rId4"/>
              <a:stretch>
                <a:fillRect/>
              </a:stretch>
            </p:blipFill>
            <p:spPr>
              <a:xfrm rot="13995212">
                <a:off x="4235847" y="4028169"/>
                <a:ext cx="560895" cy="903138"/>
              </a:xfrm>
              <a:prstGeom prst="rect">
                <a:avLst/>
              </a:prstGeom>
            </p:spPr>
          </p:pic>
        </mc:Fallback>
      </mc:AlternateContent>
      <p:pic>
        <p:nvPicPr>
          <p:cNvPr id="4" name="Picture 3">
            <a:extLst>
              <a:ext uri="{FF2B5EF4-FFF2-40B4-BE49-F238E27FC236}">
                <a16:creationId xmlns:a16="http://schemas.microsoft.com/office/drawing/2014/main" id="{9DA0EAA5-4509-4C55-BA17-BD295316D5D0}"/>
              </a:ext>
            </a:extLst>
          </p:cNvPr>
          <p:cNvPicPr>
            <a:picLocks noChangeAspect="1"/>
          </p:cNvPicPr>
          <p:nvPr/>
        </p:nvPicPr>
        <p:blipFill>
          <a:blip r:embed="rId5"/>
          <a:stretch>
            <a:fillRect/>
          </a:stretch>
        </p:blipFill>
        <p:spPr>
          <a:xfrm>
            <a:off x="7008018" y="4047178"/>
            <a:ext cx="1115665" cy="1012024"/>
          </a:xfrm>
          <a:prstGeom prst="rect">
            <a:avLst/>
          </a:prstGeom>
        </p:spPr>
      </p:pic>
      <p:sp>
        <p:nvSpPr>
          <p:cNvPr id="28" name="Chord 27">
            <a:extLst>
              <a:ext uri="{FF2B5EF4-FFF2-40B4-BE49-F238E27FC236}">
                <a16:creationId xmlns:a16="http://schemas.microsoft.com/office/drawing/2014/main" id="{4C010074-EEE3-4DBF-91D9-E917D4EC27B1}"/>
              </a:ext>
            </a:extLst>
          </p:cNvPr>
          <p:cNvSpPr/>
          <p:nvPr/>
        </p:nvSpPr>
        <p:spPr>
          <a:xfrm rot="1823308">
            <a:off x="10591484" y="2064591"/>
            <a:ext cx="2566302" cy="2717282"/>
          </a:xfrm>
          <a:prstGeom prst="chord">
            <a:avLst>
              <a:gd name="adj1" fmla="val 2760196"/>
              <a:gd name="adj2" fmla="val 15173303"/>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9" name="Chord 28">
            <a:extLst>
              <a:ext uri="{FF2B5EF4-FFF2-40B4-BE49-F238E27FC236}">
                <a16:creationId xmlns:a16="http://schemas.microsoft.com/office/drawing/2014/main" id="{33E525C5-0C01-4281-A35B-FF19E7830033}"/>
              </a:ext>
            </a:extLst>
          </p:cNvPr>
          <p:cNvSpPr/>
          <p:nvPr/>
        </p:nvSpPr>
        <p:spPr>
          <a:xfrm rot="12627807">
            <a:off x="-951069" y="1915849"/>
            <a:ext cx="2566302" cy="2717282"/>
          </a:xfrm>
          <a:prstGeom prst="chord">
            <a:avLst>
              <a:gd name="adj1" fmla="val 2760196"/>
              <a:gd name="adj2" fmla="val 15173303"/>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19137354"/>
      </p:ext>
    </p:extLst>
  </p:cSld>
  <p:clrMapOvr>
    <a:masterClrMapping/>
  </p:clrMapOvr>
  <mc:AlternateContent xmlns:mc="http://schemas.openxmlformats.org/markup-compatibility/2006" xmlns:p14="http://schemas.microsoft.com/office/powerpoint/2010/main">
    <mc:Choice Requires="p14">
      <p:transition spd="slow" p14:dur="1600" advTm="0">
        <p:blinds dir="vert"/>
      </p:transition>
    </mc:Choice>
    <mc:Fallback xmlns="">
      <p:transition spd="slow"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1000"/>
                                        <p:tgtEl>
                                          <p:spTgt spid="8"/>
                                        </p:tgtEl>
                                      </p:cBhvr>
                                    </p:animEffect>
                                    <p:anim calcmode="lin" valueType="num">
                                      <p:cBhvr>
                                        <p:cTn id="14" dur="1000" fill="hold"/>
                                        <p:tgtEl>
                                          <p:spTgt spid="8"/>
                                        </p:tgtEl>
                                        <p:attrNameLst>
                                          <p:attrName>ppt_x</p:attrName>
                                        </p:attrNameLst>
                                      </p:cBhvr>
                                      <p:tavLst>
                                        <p:tav tm="0">
                                          <p:val>
                                            <p:strVal val="#ppt_x"/>
                                          </p:val>
                                        </p:tav>
                                        <p:tav tm="100000">
                                          <p:val>
                                            <p:strVal val="#ppt_x"/>
                                          </p:val>
                                        </p:tav>
                                      </p:tavLst>
                                    </p:anim>
                                    <p:anim calcmode="lin" valueType="num">
                                      <p:cBhvr>
                                        <p:cTn id="15" dur="1000" fill="hold"/>
                                        <p:tgtEl>
                                          <p:spTgt spid="8"/>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grpId="0" nodeType="after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1000"/>
                                        <p:tgtEl>
                                          <p:spTgt spid="13"/>
                                        </p:tgtEl>
                                      </p:cBhvr>
                                    </p:animEffect>
                                    <p:anim calcmode="lin" valueType="num">
                                      <p:cBhvr>
                                        <p:cTn id="20" dur="1000" fill="hold"/>
                                        <p:tgtEl>
                                          <p:spTgt spid="13"/>
                                        </p:tgtEl>
                                        <p:attrNameLst>
                                          <p:attrName>ppt_x</p:attrName>
                                        </p:attrNameLst>
                                      </p:cBhvr>
                                      <p:tavLst>
                                        <p:tav tm="0">
                                          <p:val>
                                            <p:strVal val="#ppt_x"/>
                                          </p:val>
                                        </p:tav>
                                        <p:tav tm="100000">
                                          <p:val>
                                            <p:strVal val="#ppt_x"/>
                                          </p:val>
                                        </p:tav>
                                      </p:tavLst>
                                    </p:anim>
                                    <p:anim calcmode="lin" valueType="num">
                                      <p:cBhvr>
                                        <p:cTn id="21" dur="1000" fill="hold"/>
                                        <p:tgtEl>
                                          <p:spTgt spid="13"/>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grpId="0" nodeType="after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1000"/>
                                        <p:tgtEl>
                                          <p:spTgt spid="17"/>
                                        </p:tgtEl>
                                      </p:cBhvr>
                                    </p:animEffect>
                                    <p:anim calcmode="lin" valueType="num">
                                      <p:cBhvr>
                                        <p:cTn id="26" dur="1000" fill="hold"/>
                                        <p:tgtEl>
                                          <p:spTgt spid="17"/>
                                        </p:tgtEl>
                                        <p:attrNameLst>
                                          <p:attrName>ppt_x</p:attrName>
                                        </p:attrNameLst>
                                      </p:cBhvr>
                                      <p:tavLst>
                                        <p:tav tm="0">
                                          <p:val>
                                            <p:strVal val="#ppt_x"/>
                                          </p:val>
                                        </p:tav>
                                        <p:tav tm="100000">
                                          <p:val>
                                            <p:strVal val="#ppt_x"/>
                                          </p:val>
                                        </p:tav>
                                      </p:tavLst>
                                    </p:anim>
                                    <p:anim calcmode="lin" valueType="num">
                                      <p:cBhvr>
                                        <p:cTn id="27"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8" grpId="0" animBg="1"/>
      <p:bldP spid="13" grpId="0" animBg="1"/>
      <p:bldP spid="17"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bg>
      <p:bgPr>
        <a:pattFill prst="pct75">
          <a:fgClr>
            <a:schemeClr val="bg2">
              <a:lumMod val="60000"/>
              <a:lumOff val="40000"/>
            </a:schemeClr>
          </a:fgClr>
          <a:bgClr>
            <a:schemeClr val="bg1"/>
          </a:bgClr>
        </a:pattFill>
        <a:effectLst/>
      </p:bgPr>
    </p:bg>
    <p:spTree>
      <p:nvGrpSpPr>
        <p:cNvPr id="1" name=""/>
        <p:cNvGrpSpPr/>
        <p:nvPr/>
      </p:nvGrpSpPr>
      <p:grpSpPr>
        <a:xfrm>
          <a:off x="0" y="0"/>
          <a:ext cx="0" cy="0"/>
          <a:chOff x="0" y="0"/>
          <a:chExt cx="0" cy="0"/>
        </a:xfrm>
      </p:grpSpPr>
      <p:pic>
        <p:nvPicPr>
          <p:cNvPr id="3074" name="Picture 2" descr="Weakness icon monochrome simple element from Vector Image">
            <a:extLst>
              <a:ext uri="{FF2B5EF4-FFF2-40B4-BE49-F238E27FC236}">
                <a16:creationId xmlns:a16="http://schemas.microsoft.com/office/drawing/2014/main" id="{4071AE8F-B578-4359-B14D-831E3EE7255B}"/>
              </a:ext>
            </a:extLst>
          </p:cNvPr>
          <p:cNvPicPr>
            <a:picLocks noChangeAspect="1" noChangeArrowheads="1"/>
          </p:cNvPicPr>
          <p:nvPr/>
        </p:nvPicPr>
        <p:blipFill rotWithShape="1">
          <a:blip r:embed="rId2">
            <a:biLevel thresh="25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l="15490" t="6972" r="13397" b="24470"/>
          <a:stretch/>
        </p:blipFill>
        <p:spPr bwMode="auto">
          <a:xfrm>
            <a:off x="240416" y="3604261"/>
            <a:ext cx="2926080" cy="2946400"/>
          </a:xfrm>
          <a:prstGeom prst="flowChartConnector">
            <a:avLst/>
          </a:prstGeom>
          <a:noFill/>
          <a:extLst>
            <a:ext uri="{909E8E84-426E-40DD-AFC4-6F175D3DCCD1}">
              <a14:hiddenFill xmlns:a14="http://schemas.microsoft.com/office/drawing/2010/main">
                <a:solidFill>
                  <a:srgbClr val="FFFFFF"/>
                </a:solidFill>
              </a14:hiddenFill>
            </a:ext>
          </a:extLst>
        </p:spPr>
      </p:pic>
      <p:pic>
        <p:nvPicPr>
          <p:cNvPr id="3082" name="Picture 10" descr="Muscular Strength Cliparts - Personal Trainer Icon Png Transparent Png  (#5646920) - PinClipart">
            <a:extLst>
              <a:ext uri="{FF2B5EF4-FFF2-40B4-BE49-F238E27FC236}">
                <a16:creationId xmlns:a16="http://schemas.microsoft.com/office/drawing/2014/main" id="{592D599D-963B-4367-9F76-062EFCE63296}"/>
              </a:ext>
            </a:extLst>
          </p:cNvPr>
          <p:cNvPicPr>
            <a:picLocks noChangeAspect="1" noChangeArrowheads="1"/>
          </p:cNvPicPr>
          <p:nvPr/>
        </p:nvPicPr>
        <p:blipFill rotWithShape="1">
          <a:blip r:embed="rId4">
            <a:biLevel thresh="25000"/>
            <a:extLst>
              <a:ext uri="{28A0092B-C50C-407E-A947-70E740481C1C}">
                <a14:useLocalDpi xmlns:a14="http://schemas.microsoft.com/office/drawing/2010/main" val="0"/>
              </a:ext>
            </a:extLst>
          </a:blip>
          <a:srcRect l="310" t="436" r="-310" b="21515"/>
          <a:stretch/>
        </p:blipFill>
        <p:spPr bwMode="auto">
          <a:xfrm>
            <a:off x="215361" y="327660"/>
            <a:ext cx="2951137" cy="2926080"/>
          </a:xfrm>
          <a:prstGeom prst="flowChartConnector">
            <a:avLst/>
          </a:prstGeom>
          <a:noFill/>
          <a:extLst>
            <a:ext uri="{909E8E84-426E-40DD-AFC4-6F175D3DCCD1}">
              <a14:hiddenFill xmlns:a14="http://schemas.microsoft.com/office/drawing/2010/main">
                <a:solidFill>
                  <a:srgbClr val="FFFFFF"/>
                </a:solidFill>
              </a14:hiddenFill>
            </a:ext>
          </a:extLst>
        </p:spPr>
      </p:pic>
      <p:sp>
        <p:nvSpPr>
          <p:cNvPr id="8" name="Double Wave 7">
            <a:extLst>
              <a:ext uri="{FF2B5EF4-FFF2-40B4-BE49-F238E27FC236}">
                <a16:creationId xmlns:a16="http://schemas.microsoft.com/office/drawing/2014/main" id="{348C42BA-6E18-435A-AC8E-FB0F83306ED3}"/>
              </a:ext>
            </a:extLst>
          </p:cNvPr>
          <p:cNvSpPr/>
          <p:nvPr/>
        </p:nvSpPr>
        <p:spPr>
          <a:xfrm>
            <a:off x="3141442" y="386080"/>
            <a:ext cx="8810141" cy="2809240"/>
          </a:xfrm>
          <a:prstGeom prst="doubleWave">
            <a:avLst>
              <a:gd name="adj1" fmla="val 9880"/>
              <a:gd name="adj2" fmla="val 496"/>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just"/>
            <a:r>
              <a:rPr lang="en-IN" sz="2000" b="1" u="sng" dirty="0">
                <a:solidFill>
                  <a:schemeClr val="tx1"/>
                </a:solidFill>
                <a:latin typeface="Britannic Bold" panose="020B0903060703020204" pitchFamily="34" charset="0"/>
              </a:rPr>
              <a:t>STRENGTH</a:t>
            </a:r>
          </a:p>
          <a:p>
            <a:pPr algn="just"/>
            <a:endParaRPr lang="en-IN" sz="2000" b="1" u="sng" dirty="0">
              <a:solidFill>
                <a:schemeClr val="tx1"/>
              </a:solidFill>
              <a:latin typeface="Britannic Bold" panose="020B0903060703020204" pitchFamily="34" charset="0"/>
            </a:endParaRPr>
          </a:p>
          <a:p>
            <a:pPr marL="342900" indent="-342900" algn="just">
              <a:buFont typeface="Wingdings" panose="05000000000000000000" pitchFamily="2" charset="2"/>
              <a:buChar char="Ø"/>
            </a:pPr>
            <a:r>
              <a:rPr lang="en-IN" sz="1600" b="1" dirty="0">
                <a:solidFill>
                  <a:schemeClr val="tx1"/>
                </a:solidFill>
              </a:rPr>
              <a:t>Easy usage process</a:t>
            </a:r>
          </a:p>
          <a:p>
            <a:pPr marL="342900" indent="-342900" algn="just">
              <a:buFont typeface="Wingdings" panose="05000000000000000000" pitchFamily="2" charset="2"/>
              <a:buChar char="Ø"/>
            </a:pPr>
            <a:r>
              <a:rPr lang="en-IN" sz="1600" b="1" dirty="0">
                <a:solidFill>
                  <a:schemeClr val="tx1"/>
                </a:solidFill>
              </a:rPr>
              <a:t>There is three step authentication process. So it is a highly secured way of banking</a:t>
            </a:r>
          </a:p>
          <a:p>
            <a:pPr marL="342900" indent="-342900" algn="just">
              <a:buFont typeface="Wingdings" panose="05000000000000000000" pitchFamily="2" charset="2"/>
              <a:buChar char="Ø"/>
            </a:pPr>
            <a:r>
              <a:rPr lang="en-IN" sz="1600" b="1" dirty="0">
                <a:solidFill>
                  <a:schemeClr val="tx1"/>
                </a:solidFill>
              </a:rPr>
              <a:t>While a criminal be able to obtain a password illegally, getting a user’s fingerprint would be much more complicated</a:t>
            </a:r>
          </a:p>
        </p:txBody>
      </p:sp>
      <p:sp>
        <p:nvSpPr>
          <p:cNvPr id="14" name="Double Wave 13">
            <a:extLst>
              <a:ext uri="{FF2B5EF4-FFF2-40B4-BE49-F238E27FC236}">
                <a16:creationId xmlns:a16="http://schemas.microsoft.com/office/drawing/2014/main" id="{1CDC0216-8DFE-4365-8A6F-536B7598B5CD}"/>
              </a:ext>
            </a:extLst>
          </p:cNvPr>
          <p:cNvSpPr/>
          <p:nvPr/>
        </p:nvSpPr>
        <p:spPr>
          <a:xfrm>
            <a:off x="3141443" y="3746501"/>
            <a:ext cx="8810141" cy="2661920"/>
          </a:xfrm>
          <a:prstGeom prst="doubleWave">
            <a:avLst>
              <a:gd name="adj1" fmla="val 9880"/>
              <a:gd name="adj2" fmla="val 496"/>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just"/>
            <a:r>
              <a:rPr lang="en-IN" sz="2000" b="1" u="sng" dirty="0">
                <a:solidFill>
                  <a:schemeClr val="tx1"/>
                </a:solidFill>
                <a:latin typeface="Britannic Bold" panose="020B0903060703020204" pitchFamily="34" charset="0"/>
              </a:rPr>
              <a:t>WEAKNESS</a:t>
            </a:r>
          </a:p>
          <a:p>
            <a:pPr algn="just"/>
            <a:endParaRPr lang="en-IN" sz="2000" b="1" u="sng" dirty="0">
              <a:solidFill>
                <a:schemeClr val="tx1"/>
              </a:solidFill>
              <a:latin typeface="Britannic Bold" panose="020B0903060703020204" pitchFamily="34" charset="0"/>
            </a:endParaRPr>
          </a:p>
          <a:p>
            <a:pPr marL="457200" indent="-457200" algn="just">
              <a:buFont typeface="Wingdings" panose="05000000000000000000" pitchFamily="2" charset="2"/>
              <a:buChar char="Ø"/>
            </a:pPr>
            <a:r>
              <a:rPr lang="en-IN" sz="1600" b="1" dirty="0">
                <a:solidFill>
                  <a:schemeClr val="tx1"/>
                </a:solidFill>
              </a:rPr>
              <a:t>It is a project which can only be implemented if funds are high enough</a:t>
            </a:r>
          </a:p>
          <a:p>
            <a:pPr marL="457200" indent="-457200" algn="just">
              <a:buFont typeface="Wingdings" panose="05000000000000000000" pitchFamily="2" charset="2"/>
              <a:buChar char="Ø"/>
            </a:pPr>
            <a:r>
              <a:rPr lang="en-IN" sz="1600" b="1" dirty="0">
                <a:solidFill>
                  <a:schemeClr val="tx1"/>
                </a:solidFill>
              </a:rPr>
              <a:t>Hacking of Database or fingerprint templates.</a:t>
            </a:r>
          </a:p>
        </p:txBody>
      </p:sp>
    </p:spTree>
    <p:extLst>
      <p:ext uri="{BB962C8B-B14F-4D97-AF65-F5344CB8AC3E}">
        <p14:creationId xmlns:p14="http://schemas.microsoft.com/office/powerpoint/2010/main" val="1195633798"/>
      </p:ext>
    </p:extLst>
  </p:cSld>
  <p:clrMapOvr>
    <a:masterClrMapping/>
  </p:clrMapOvr>
  <p:transition spd="slow" advTm="20000">
    <p:comb/>
  </p:transition>
</p:sld>
</file>

<file path=ppt/slides/slide22.xml><?xml version="1.0" encoding="utf-8"?>
<p:sld xmlns:a="http://schemas.openxmlformats.org/drawingml/2006/main" xmlns:r="http://schemas.openxmlformats.org/officeDocument/2006/relationships" xmlns:p="http://schemas.openxmlformats.org/presentationml/2006/main">
  <p:cSld>
    <p:bg>
      <p:bgPr>
        <a:pattFill prst="pct75">
          <a:fgClr>
            <a:schemeClr val="bg2">
              <a:lumMod val="60000"/>
              <a:lumOff val="40000"/>
            </a:schemeClr>
          </a:fgClr>
          <a:bgClr>
            <a:schemeClr val="bg1"/>
          </a:bgClr>
        </a:pattFill>
        <a:effectLst/>
      </p:bgPr>
    </p:bg>
    <p:spTree>
      <p:nvGrpSpPr>
        <p:cNvPr id="1" name=""/>
        <p:cNvGrpSpPr/>
        <p:nvPr/>
      </p:nvGrpSpPr>
      <p:grpSpPr>
        <a:xfrm>
          <a:off x="0" y="0"/>
          <a:ext cx="0" cy="0"/>
          <a:chOff x="0" y="0"/>
          <a:chExt cx="0" cy="0"/>
        </a:xfrm>
      </p:grpSpPr>
      <p:pic>
        <p:nvPicPr>
          <p:cNvPr id="4098" name="Picture 2" descr="Career Ladder Vector Icon Stock Vector (Royalty Free) 367309499">
            <a:extLst>
              <a:ext uri="{FF2B5EF4-FFF2-40B4-BE49-F238E27FC236}">
                <a16:creationId xmlns:a16="http://schemas.microsoft.com/office/drawing/2014/main" id="{04E9018C-8EB9-405C-BAFE-A0D2E7EDAE07}"/>
              </a:ext>
            </a:extLst>
          </p:cNvPr>
          <p:cNvPicPr>
            <a:picLocks noChangeAspect="1" noChangeArrowheads="1"/>
          </p:cNvPicPr>
          <p:nvPr/>
        </p:nvPicPr>
        <p:blipFill rotWithShape="1">
          <a:blip r:embed="rId2">
            <a:biLevel thresh="50000"/>
            <a:extLst>
              <a:ext uri="{28A0092B-C50C-407E-A947-70E740481C1C}">
                <a14:useLocalDpi xmlns:a14="http://schemas.microsoft.com/office/drawing/2010/main" val="0"/>
              </a:ext>
            </a:extLst>
          </a:blip>
          <a:srcRect l="6787" t="10924" r="13037" b="5067"/>
          <a:stretch/>
        </p:blipFill>
        <p:spPr bwMode="auto">
          <a:xfrm>
            <a:off x="240417" y="458469"/>
            <a:ext cx="2717491" cy="2744470"/>
          </a:xfrm>
          <a:prstGeom prst="flowChartConnector">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B981D2C2-D16F-425F-8D3F-EFAB48CCB08C}"/>
              </a:ext>
            </a:extLst>
          </p:cNvPr>
          <p:cNvPicPr>
            <a:picLocks noChangeAspect="1"/>
          </p:cNvPicPr>
          <p:nvPr/>
        </p:nvPicPr>
        <p:blipFill>
          <a:blip r:embed="rId3">
            <a:biLevel thresh="25000"/>
          </a:blip>
          <a:stretch>
            <a:fillRect/>
          </a:stretch>
        </p:blipFill>
        <p:spPr>
          <a:xfrm>
            <a:off x="240416" y="3655062"/>
            <a:ext cx="2717491" cy="2717491"/>
          </a:xfrm>
          <a:prstGeom prst="flowChartConnector">
            <a:avLst/>
          </a:prstGeom>
        </p:spPr>
      </p:pic>
      <p:sp>
        <p:nvSpPr>
          <p:cNvPr id="14" name="Double Wave 13">
            <a:extLst>
              <a:ext uri="{FF2B5EF4-FFF2-40B4-BE49-F238E27FC236}">
                <a16:creationId xmlns:a16="http://schemas.microsoft.com/office/drawing/2014/main" id="{B07541BD-884E-4716-93DF-82FFB4BF8DE3}"/>
              </a:ext>
            </a:extLst>
          </p:cNvPr>
          <p:cNvSpPr/>
          <p:nvPr/>
        </p:nvSpPr>
        <p:spPr>
          <a:xfrm>
            <a:off x="2957905" y="3690625"/>
            <a:ext cx="8993675" cy="2565400"/>
          </a:xfrm>
          <a:prstGeom prst="doubleWave">
            <a:avLst>
              <a:gd name="adj1" fmla="val 11860"/>
              <a:gd name="adj2" fmla="val 496"/>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just"/>
            <a:r>
              <a:rPr lang="en-IN" sz="1600" b="1" u="sng" dirty="0">
                <a:solidFill>
                  <a:schemeClr val="tx1"/>
                </a:solidFill>
                <a:latin typeface="Arial Rounded MT Bold" panose="020F0704030504030204" pitchFamily="34" charset="0"/>
              </a:rPr>
              <a:t>THREATS</a:t>
            </a:r>
          </a:p>
          <a:p>
            <a:pPr algn="just"/>
            <a:endParaRPr lang="en-IN" sz="1600" b="1" u="sng" dirty="0">
              <a:solidFill>
                <a:schemeClr val="tx1"/>
              </a:solidFill>
              <a:latin typeface="Britannic Bold" panose="020B0903060703020204" pitchFamily="34" charset="0"/>
            </a:endParaRPr>
          </a:p>
          <a:p>
            <a:pPr algn="just"/>
            <a:r>
              <a:rPr lang="en-IN" sz="1600" b="1" dirty="0">
                <a:solidFill>
                  <a:schemeClr val="tx1"/>
                </a:solidFill>
              </a:rPr>
              <a:t>Some organization has already started their work procedure on this project. So it is very challenging to us to make our project idea best  </a:t>
            </a:r>
          </a:p>
        </p:txBody>
      </p:sp>
      <p:sp>
        <p:nvSpPr>
          <p:cNvPr id="15" name="Double Wave 14">
            <a:extLst>
              <a:ext uri="{FF2B5EF4-FFF2-40B4-BE49-F238E27FC236}">
                <a16:creationId xmlns:a16="http://schemas.microsoft.com/office/drawing/2014/main" id="{E2730E63-0B5F-488E-9F56-61BFEEC9EC57}"/>
              </a:ext>
            </a:extLst>
          </p:cNvPr>
          <p:cNvSpPr/>
          <p:nvPr/>
        </p:nvSpPr>
        <p:spPr>
          <a:xfrm>
            <a:off x="2957906" y="280669"/>
            <a:ext cx="8993675" cy="3261362"/>
          </a:xfrm>
          <a:prstGeom prst="doubleWave">
            <a:avLst>
              <a:gd name="adj1" fmla="val 9880"/>
              <a:gd name="adj2" fmla="val 496"/>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just"/>
            <a:r>
              <a:rPr lang="en-IN" b="1" u="sng" dirty="0">
                <a:solidFill>
                  <a:schemeClr val="tx1"/>
                </a:solidFill>
                <a:latin typeface="Arial Rounded MT Bold" panose="020F0704030504030204" pitchFamily="34" charset="0"/>
              </a:rPr>
              <a:t>OPPORTUNITIES</a:t>
            </a:r>
          </a:p>
          <a:p>
            <a:pPr algn="just"/>
            <a:br>
              <a:rPr lang="en-US" sz="2000" dirty="0"/>
            </a:br>
            <a:r>
              <a:rPr lang="en-US" sz="1400" b="1" i="0" dirty="0">
                <a:solidFill>
                  <a:schemeClr val="tx1"/>
                </a:solidFill>
                <a:effectLst/>
                <a:latin typeface="arial" panose="020B0604020202020204" pitchFamily="34" charset="0"/>
              </a:rPr>
              <a:t>Biometric ATM machine is a system that works with biometric traits to identify customers and allow them to withdraw cash.</a:t>
            </a:r>
          </a:p>
          <a:p>
            <a:pPr algn="just"/>
            <a:r>
              <a:rPr lang="en-US" sz="1400" b="1" i="0" dirty="0">
                <a:solidFill>
                  <a:schemeClr val="tx1"/>
                </a:solidFill>
                <a:effectLst/>
                <a:latin typeface="arial" panose="020B0604020202020204" pitchFamily="34" charset="0"/>
              </a:rPr>
              <a:t>The driving “push” factor for biometric ATM adoption is that biometric technology shortens transaction time. It also provides security unlike other measures in common use. Using biometrics can deter crimes like Internet banking fraud, money laundering, and identity theft</a:t>
            </a:r>
            <a:endParaRPr lang="en-IN" sz="1400" b="1" u="sng" dirty="0">
              <a:solidFill>
                <a:schemeClr val="tx1"/>
              </a:solidFill>
              <a:latin typeface="Britannic Bold" panose="020B0903060703020204" pitchFamily="34" charset="0"/>
            </a:endParaRPr>
          </a:p>
        </p:txBody>
      </p:sp>
    </p:spTree>
    <p:extLst>
      <p:ext uri="{BB962C8B-B14F-4D97-AF65-F5344CB8AC3E}">
        <p14:creationId xmlns:p14="http://schemas.microsoft.com/office/powerpoint/2010/main" val="686522510"/>
      </p:ext>
    </p:extLst>
  </p:cSld>
  <p:clrMapOvr>
    <a:masterClrMapping/>
  </p:clrMapOvr>
  <mc:AlternateContent xmlns:mc="http://schemas.openxmlformats.org/markup-compatibility/2006" xmlns:p14="http://schemas.microsoft.com/office/powerpoint/2010/main">
    <mc:Choice Requires="p14">
      <p:transition spd="slow" p14:dur="1600" advTm="20000">
        <p14:prism isContent="1" isInverted="1"/>
      </p:transition>
    </mc:Choice>
    <mc:Fallback xmlns="">
      <p:transition spd="slow" advTm="20000">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pattFill prst="pct70">
          <a:fgClr>
            <a:schemeClr val="bg2">
              <a:lumMod val="60000"/>
              <a:lumOff val="40000"/>
            </a:schemeClr>
          </a:fgClr>
          <a:bgClr>
            <a:schemeClr val="bg1"/>
          </a:bgClr>
        </a:pattFill>
        <a:effectLst/>
      </p:bgPr>
    </p:bg>
    <p:spTree>
      <p:nvGrpSpPr>
        <p:cNvPr id="1" name=""/>
        <p:cNvGrpSpPr/>
        <p:nvPr/>
      </p:nvGrpSpPr>
      <p:grpSpPr>
        <a:xfrm>
          <a:off x="0" y="0"/>
          <a:ext cx="0" cy="0"/>
          <a:chOff x="0" y="0"/>
          <a:chExt cx="0" cy="0"/>
        </a:xfrm>
      </p:grpSpPr>
      <p:sp>
        <p:nvSpPr>
          <p:cNvPr id="3" name="Arrow: Pentagon 2">
            <a:extLst>
              <a:ext uri="{FF2B5EF4-FFF2-40B4-BE49-F238E27FC236}">
                <a16:creationId xmlns:a16="http://schemas.microsoft.com/office/drawing/2014/main" id="{C3EE36E3-5CAC-4E8C-86DD-283EE1166985}"/>
              </a:ext>
            </a:extLst>
          </p:cNvPr>
          <p:cNvSpPr/>
          <p:nvPr/>
        </p:nvSpPr>
        <p:spPr>
          <a:xfrm>
            <a:off x="5540981" y="146139"/>
            <a:ext cx="6468139" cy="935665"/>
          </a:xfrm>
          <a:prstGeom prst="homePlate">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IN" sz="4800" dirty="0">
                <a:ln>
                  <a:solidFill>
                    <a:schemeClr val="tx1">
                      <a:lumMod val="95000"/>
                      <a:lumOff val="5000"/>
                    </a:schemeClr>
                  </a:solidFill>
                </a:ln>
                <a:solidFill>
                  <a:schemeClr val="tx1"/>
                </a:solidFill>
                <a:latin typeface="Britannic Bold" panose="020B0903060703020204" pitchFamily="34" charset="0"/>
              </a:rPr>
              <a:t>CONCLUSIONS</a:t>
            </a:r>
          </a:p>
        </p:txBody>
      </p:sp>
      <p:sp>
        <p:nvSpPr>
          <p:cNvPr id="4" name="Rectangle: Diagonal Corners Rounded 3">
            <a:extLst>
              <a:ext uri="{FF2B5EF4-FFF2-40B4-BE49-F238E27FC236}">
                <a16:creationId xmlns:a16="http://schemas.microsoft.com/office/drawing/2014/main" id="{C6218938-F8A8-4F0D-B967-DF7151BFA298}"/>
              </a:ext>
            </a:extLst>
          </p:cNvPr>
          <p:cNvSpPr/>
          <p:nvPr/>
        </p:nvSpPr>
        <p:spPr>
          <a:xfrm>
            <a:off x="5540981" y="1210931"/>
            <a:ext cx="6468139" cy="5426175"/>
          </a:xfrm>
          <a:prstGeom prst="round2DiagRect">
            <a:avLst/>
          </a:prstGeom>
          <a:solidFill>
            <a:schemeClr val="dk1">
              <a:alpha val="77000"/>
            </a:schemeClr>
          </a:solidFill>
          <a:ln w="19050">
            <a:solidFill>
              <a:schemeClr val="bg1"/>
            </a:solidFill>
          </a:ln>
        </p:spPr>
        <p:style>
          <a:lnRef idx="0">
            <a:scrgbClr r="0" g="0" b="0"/>
          </a:lnRef>
          <a:fillRef idx="0">
            <a:scrgbClr r="0" g="0" b="0"/>
          </a:fillRef>
          <a:effectRef idx="0">
            <a:scrgbClr r="0" g="0" b="0"/>
          </a:effectRef>
          <a:fontRef idx="minor">
            <a:schemeClr val="lt1"/>
          </a:fontRef>
        </p:style>
        <p:txBody>
          <a:bodyPr rtlCol="0" anchor="ctr"/>
          <a:lstStyle/>
          <a:p>
            <a:pPr marL="285750" indent="-285750" algn="just">
              <a:buFont typeface="Arial" panose="020B0604020202020204" pitchFamily="34" charset="0"/>
              <a:buChar char="•"/>
            </a:pPr>
            <a:endParaRPr lang="en-IN" dirty="0"/>
          </a:p>
          <a:p>
            <a:pPr marL="285750" indent="-285750" algn="just">
              <a:buFont typeface="Arial" panose="020B0604020202020204" pitchFamily="34" charset="0"/>
              <a:buChar char="•"/>
            </a:pPr>
            <a:r>
              <a:rPr lang="en-IN" dirty="0"/>
              <a:t>Biometric tokens are the safest means of preventing ATM frauds. </a:t>
            </a:r>
          </a:p>
          <a:p>
            <a:pPr marL="285750" indent="-285750" algn="just">
              <a:buFont typeface="Arial" panose="020B0604020202020204" pitchFamily="34" charset="0"/>
              <a:buChar char="•"/>
            </a:pPr>
            <a:r>
              <a:rPr lang="en-IN" dirty="0"/>
              <a:t>The main reason for introducing biometric system is to increase overall security.</a:t>
            </a:r>
          </a:p>
          <a:p>
            <a:pPr marL="285750" indent="-285750" algn="just">
              <a:buFont typeface="Arial" panose="020B0604020202020204" pitchFamily="34" charset="0"/>
              <a:buChar char="•"/>
            </a:pPr>
            <a:r>
              <a:rPr lang="en-IN" dirty="0"/>
              <a:t>In this semester we developed the algorithm and the flowchart for the require program to run the machine. Actually we work on the software system and want to make it more stable.</a:t>
            </a:r>
          </a:p>
          <a:p>
            <a:pPr algn="just"/>
            <a:endParaRPr lang="en-IN" dirty="0"/>
          </a:p>
          <a:p>
            <a:pPr algn="just"/>
            <a:r>
              <a:rPr lang="en-IN" dirty="0"/>
              <a:t>Now……….</a:t>
            </a:r>
          </a:p>
          <a:p>
            <a:pPr marL="712788" indent="-712788" algn="just">
              <a:buFont typeface="Wingdings" panose="05000000000000000000" pitchFamily="2" charset="2"/>
              <a:buChar char="Ø"/>
            </a:pPr>
            <a:r>
              <a:rPr lang="en-IN" dirty="0"/>
              <a:t>We have to think about the machine structures and its system and how we can link the software and the hardware systems of this machine properly.</a:t>
            </a:r>
          </a:p>
          <a:p>
            <a:pPr marL="712788" indent="-712788" algn="just">
              <a:buFont typeface="Wingdings" panose="05000000000000000000" pitchFamily="2" charset="2"/>
              <a:buChar char="Ø"/>
            </a:pPr>
            <a:r>
              <a:rPr lang="en-IN" dirty="0"/>
              <a:t>We also have to make a dynamic program on this algorithm for processing the system</a:t>
            </a:r>
          </a:p>
          <a:p>
            <a:pPr lvl="1" algn="just"/>
            <a:endParaRPr lang="en-IN" dirty="0"/>
          </a:p>
          <a:p>
            <a:pPr marL="265113" lvl="1" algn="just"/>
            <a:r>
              <a:rPr lang="en-IN" dirty="0"/>
              <a:t>We will work on that topics in next semesters. </a:t>
            </a:r>
          </a:p>
          <a:p>
            <a:pPr marL="542925" indent="-285750" algn="just">
              <a:buFont typeface="Wingdings" panose="05000000000000000000" pitchFamily="2" charset="2"/>
              <a:buChar char="Ø"/>
            </a:pPr>
            <a:endParaRPr lang="en-IN" sz="1400" dirty="0"/>
          </a:p>
        </p:txBody>
      </p:sp>
      <p:pic>
        <p:nvPicPr>
          <p:cNvPr id="5" name="Picture 4">
            <a:extLst>
              <a:ext uri="{FF2B5EF4-FFF2-40B4-BE49-F238E27FC236}">
                <a16:creationId xmlns:a16="http://schemas.microsoft.com/office/drawing/2014/main" id="{C5E3BD14-8BA3-44F5-B5DF-B3B05C71CE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7012"/>
            <a:ext cx="5540981" cy="6840988"/>
          </a:xfrm>
          <a:prstGeom prst="rect">
            <a:avLst/>
          </a:prstGeom>
          <a:ln>
            <a:noFill/>
          </a:ln>
          <a:effectLst>
            <a:softEdge rad="112500"/>
          </a:effectLst>
        </p:spPr>
      </p:pic>
    </p:spTree>
    <p:extLst>
      <p:ext uri="{BB962C8B-B14F-4D97-AF65-F5344CB8AC3E}">
        <p14:creationId xmlns:p14="http://schemas.microsoft.com/office/powerpoint/2010/main" val="1161413557"/>
      </p:ext>
    </p:extLst>
  </p:cSld>
  <p:clrMapOvr>
    <a:masterClrMapping/>
  </p:clrMapOvr>
  <p:transition spd="slow" advTm="14000">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42" presetClass="entr" presetSubtype="0"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5000"/>
            <a:extLst>
              <a:ext uri="{BEBA8EAE-BF5A-486C-A8C5-ECC9F3942E4B}">
                <a14:imgProps xmlns:a14="http://schemas.microsoft.com/office/drawing/2010/main">
                  <a14:imgLayer r:embed="rId3">
                    <a14:imgEffect>
                      <a14:sharpenSoften amount="-100000"/>
                    </a14:imgEffect>
                    <a14:imgEffect>
                      <a14:brightnessContrast bright="-50000"/>
                    </a14:imgEffect>
                  </a14:imgLayer>
                </a14:imgProps>
              </a:ext>
            </a:extLst>
          </a:blip>
          <a:srcRect/>
          <a:stretch>
            <a:fillRect t="-17000" b="-17000"/>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E3C5458-CEE9-4420-A283-177C9F4B54A6}"/>
              </a:ext>
            </a:extLst>
          </p:cNvPr>
          <p:cNvSpPr txBox="1"/>
          <p:nvPr/>
        </p:nvSpPr>
        <p:spPr>
          <a:xfrm>
            <a:off x="2137143" y="828288"/>
            <a:ext cx="7708605" cy="5201424"/>
          </a:xfrm>
          <a:prstGeom prst="rect">
            <a:avLst/>
          </a:prstGeom>
          <a:noFill/>
        </p:spPr>
        <p:txBody>
          <a:bodyPr wrap="square" rtlCol="0">
            <a:spAutoFit/>
          </a:bodyPr>
          <a:lstStyle/>
          <a:p>
            <a:pPr algn="ctr"/>
            <a:r>
              <a:rPr lang="en-IN" sz="16600" dirty="0">
                <a:ln>
                  <a:solidFill>
                    <a:schemeClr val="tx1">
                      <a:lumMod val="95000"/>
                      <a:lumOff val="5000"/>
                    </a:schemeClr>
                  </a:solidFill>
                </a:ln>
                <a:solidFill>
                  <a:schemeClr val="tx1">
                    <a:lumMod val="75000"/>
                  </a:schemeClr>
                </a:solidFill>
                <a:latin typeface="Modern Love" panose="04090805081005020601" pitchFamily="82" charset="0"/>
              </a:rPr>
              <a:t>THANK YOU</a:t>
            </a:r>
          </a:p>
        </p:txBody>
      </p:sp>
    </p:spTree>
    <p:extLst>
      <p:ext uri="{BB962C8B-B14F-4D97-AF65-F5344CB8AC3E}">
        <p14:creationId xmlns:p14="http://schemas.microsoft.com/office/powerpoint/2010/main" val="1787289119"/>
      </p:ext>
    </p:extLst>
  </p:cSld>
  <p:clrMapOvr>
    <a:masterClrMapping/>
  </p:clrMapOvr>
  <mc:AlternateContent xmlns:mc="http://schemas.openxmlformats.org/markup-compatibility/2006" xmlns:p14="http://schemas.microsoft.com/office/powerpoint/2010/main">
    <mc:Choice Requires="p14">
      <p:transition spd="slow" p14:dur="1500" advTm="0">
        <p:split orient="vert"/>
      </p:transition>
    </mc:Choice>
    <mc:Fallback xmlns="">
      <p:transition spd="slow" advTm="0">
        <p:split orient="vert"/>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pattFill prst="pct70">
          <a:fgClr>
            <a:schemeClr val="bg1">
              <a:lumMod val="65000"/>
              <a:lumOff val="35000"/>
            </a:schemeClr>
          </a:fgClr>
          <a:bgClr>
            <a:schemeClr val="bg1"/>
          </a:bgClr>
        </a:patt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C1B1CF8F-4DA7-411B-8E3B-443CC80E0378}"/>
              </a:ext>
            </a:extLst>
          </p:cNvPr>
          <p:cNvSpPr/>
          <p:nvPr/>
        </p:nvSpPr>
        <p:spPr>
          <a:xfrm>
            <a:off x="0" y="0"/>
            <a:ext cx="12192000" cy="1143000"/>
          </a:xfrm>
          <a:prstGeom prst="roundRect">
            <a:avLst>
              <a:gd name="adj" fmla="val 0"/>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IN" sz="4000" dirty="0">
                <a:ln w="0"/>
                <a:solidFill>
                  <a:schemeClr val="tx1"/>
                </a:solidFill>
                <a:effectLst>
                  <a:outerShdw blurRad="38100" dist="19050" dir="2700000" algn="tl" rotWithShape="0">
                    <a:schemeClr val="dk1">
                      <a:alpha val="40000"/>
                    </a:schemeClr>
                  </a:outerShdw>
                </a:effectLst>
                <a:latin typeface="Elephant" panose="02020904090505020303" pitchFamily="18" charset="0"/>
              </a:rPr>
              <a:t>PROBLEM STATEMENT</a:t>
            </a:r>
          </a:p>
        </p:txBody>
      </p:sp>
      <p:sp>
        <p:nvSpPr>
          <p:cNvPr id="5" name="Arrow: Right 4">
            <a:extLst>
              <a:ext uri="{FF2B5EF4-FFF2-40B4-BE49-F238E27FC236}">
                <a16:creationId xmlns:a16="http://schemas.microsoft.com/office/drawing/2014/main" id="{7DAA5C45-5E8E-4389-B6FB-95322730AAFF}"/>
              </a:ext>
            </a:extLst>
          </p:cNvPr>
          <p:cNvSpPr/>
          <p:nvPr/>
        </p:nvSpPr>
        <p:spPr>
          <a:xfrm>
            <a:off x="5378621" y="2453642"/>
            <a:ext cx="879304" cy="285066"/>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a:solidFill>
                <a:schemeClr val="tx1"/>
              </a:solidFill>
            </a:endParaRPr>
          </a:p>
        </p:txBody>
      </p:sp>
      <p:sp>
        <p:nvSpPr>
          <p:cNvPr id="7" name="TextBox 6">
            <a:extLst>
              <a:ext uri="{FF2B5EF4-FFF2-40B4-BE49-F238E27FC236}">
                <a16:creationId xmlns:a16="http://schemas.microsoft.com/office/drawing/2014/main" id="{241A9CC6-DC25-41C7-876E-BA534DC6ADA8}"/>
              </a:ext>
            </a:extLst>
          </p:cNvPr>
          <p:cNvSpPr txBox="1"/>
          <p:nvPr/>
        </p:nvSpPr>
        <p:spPr>
          <a:xfrm>
            <a:off x="6257925" y="2369376"/>
            <a:ext cx="2847975" cy="738664"/>
          </a:xfrm>
          <a:prstGeom prst="rect">
            <a:avLst/>
          </a:prstGeom>
          <a:noFill/>
        </p:spPr>
        <p:txBody>
          <a:bodyPr wrap="square" rtlCol="0">
            <a:spAutoFit/>
          </a:bodyPr>
          <a:lstStyle/>
          <a:p>
            <a:r>
              <a:rPr lang="en-IN" sz="2400" b="1" dirty="0">
                <a:ln>
                  <a:solidFill>
                    <a:schemeClr val="accent1"/>
                  </a:solidFill>
                </a:ln>
                <a:effectLst>
                  <a:outerShdw blurRad="38100" dist="38100" dir="2700000" algn="tl">
                    <a:srgbClr val="000000">
                      <a:alpha val="43137"/>
                    </a:srgbClr>
                  </a:outerShdw>
                </a:effectLst>
              </a:rPr>
              <a:t>ATM card frauds.</a:t>
            </a:r>
          </a:p>
          <a:p>
            <a:endParaRPr lang="en-IN" dirty="0"/>
          </a:p>
        </p:txBody>
      </p:sp>
      <p:sp>
        <p:nvSpPr>
          <p:cNvPr id="14" name="Arrow: Right 13">
            <a:extLst>
              <a:ext uri="{FF2B5EF4-FFF2-40B4-BE49-F238E27FC236}">
                <a16:creationId xmlns:a16="http://schemas.microsoft.com/office/drawing/2014/main" id="{4EFE1665-0661-4A1C-9252-1B4A50E35C87}"/>
              </a:ext>
            </a:extLst>
          </p:cNvPr>
          <p:cNvSpPr/>
          <p:nvPr/>
        </p:nvSpPr>
        <p:spPr>
          <a:xfrm>
            <a:off x="5378621" y="2983454"/>
            <a:ext cx="879304" cy="285066"/>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15" name="TextBox 14">
            <a:extLst>
              <a:ext uri="{FF2B5EF4-FFF2-40B4-BE49-F238E27FC236}">
                <a16:creationId xmlns:a16="http://schemas.microsoft.com/office/drawing/2014/main" id="{443A6118-8E72-45FB-877F-E535A69663F3}"/>
              </a:ext>
            </a:extLst>
          </p:cNvPr>
          <p:cNvSpPr txBox="1"/>
          <p:nvPr/>
        </p:nvSpPr>
        <p:spPr>
          <a:xfrm>
            <a:off x="6257925" y="2876740"/>
            <a:ext cx="4619626" cy="738664"/>
          </a:xfrm>
          <a:prstGeom prst="rect">
            <a:avLst/>
          </a:prstGeom>
          <a:noFill/>
        </p:spPr>
        <p:txBody>
          <a:bodyPr wrap="square" rtlCol="0">
            <a:spAutoFit/>
          </a:bodyPr>
          <a:lstStyle/>
          <a:p>
            <a:r>
              <a:rPr lang="en-IN" sz="2400" b="1" dirty="0">
                <a:ln>
                  <a:solidFill>
                    <a:schemeClr val="accent1"/>
                  </a:solidFill>
                </a:ln>
                <a:effectLst>
                  <a:outerShdw blurRad="38100" dist="38100" dir="2700000" algn="tl">
                    <a:srgbClr val="000000">
                      <a:alpha val="43137"/>
                    </a:srgbClr>
                  </a:outerShdw>
                </a:effectLst>
              </a:rPr>
              <a:t>Use of ATM card duplicators.</a:t>
            </a:r>
          </a:p>
          <a:p>
            <a:endParaRPr lang="en-IN" dirty="0"/>
          </a:p>
        </p:txBody>
      </p:sp>
      <p:sp>
        <p:nvSpPr>
          <p:cNvPr id="16" name="Arrow: Right 15">
            <a:extLst>
              <a:ext uri="{FF2B5EF4-FFF2-40B4-BE49-F238E27FC236}">
                <a16:creationId xmlns:a16="http://schemas.microsoft.com/office/drawing/2014/main" id="{53C16582-7A65-494F-BB4B-783118F2E1CF}"/>
              </a:ext>
            </a:extLst>
          </p:cNvPr>
          <p:cNvSpPr/>
          <p:nvPr/>
        </p:nvSpPr>
        <p:spPr>
          <a:xfrm>
            <a:off x="5378621" y="3532007"/>
            <a:ext cx="879304" cy="285066"/>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17" name="TextBox 16">
            <a:extLst>
              <a:ext uri="{FF2B5EF4-FFF2-40B4-BE49-F238E27FC236}">
                <a16:creationId xmlns:a16="http://schemas.microsoft.com/office/drawing/2014/main" id="{447DCCBC-AF40-4084-A14B-B5BC4FAAD670}"/>
              </a:ext>
            </a:extLst>
          </p:cNvPr>
          <p:cNvSpPr txBox="1"/>
          <p:nvPr/>
        </p:nvSpPr>
        <p:spPr>
          <a:xfrm>
            <a:off x="6257925" y="3443318"/>
            <a:ext cx="4991099" cy="1477328"/>
          </a:xfrm>
          <a:prstGeom prst="rect">
            <a:avLst/>
          </a:prstGeom>
          <a:noFill/>
        </p:spPr>
        <p:txBody>
          <a:bodyPr wrap="square" rtlCol="0">
            <a:spAutoFit/>
          </a:bodyPr>
          <a:lstStyle/>
          <a:p>
            <a:pPr algn="just"/>
            <a:r>
              <a:rPr lang="en-IN" sz="2400" b="1" dirty="0">
                <a:ln>
                  <a:solidFill>
                    <a:schemeClr val="accent1"/>
                  </a:solidFill>
                </a:ln>
                <a:effectLst>
                  <a:outerShdw blurRad="38100" dist="38100" dir="2700000" algn="tl">
                    <a:srgbClr val="000000">
                      <a:alpha val="43137"/>
                    </a:srgbClr>
                  </a:outerShdw>
                </a:effectLst>
                <a:latin typeface="Arial" panose="020B0604020202020204" pitchFamily="34" charset="0"/>
                <a:cs typeface="Arial" panose="020B0604020202020204" pitchFamily="34" charset="0"/>
              </a:rPr>
              <a:t>Card sharing by family and friends.</a:t>
            </a:r>
          </a:p>
          <a:p>
            <a:pPr algn="just"/>
            <a:endParaRPr lang="en-IN" sz="2400" b="1" dirty="0">
              <a:ln>
                <a:solidFill>
                  <a:schemeClr val="accent1"/>
                </a:solidFill>
              </a:ln>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p:txBody>
      </p:sp>
      <p:sp>
        <p:nvSpPr>
          <p:cNvPr id="18" name="Arrow: Right 17">
            <a:extLst>
              <a:ext uri="{FF2B5EF4-FFF2-40B4-BE49-F238E27FC236}">
                <a16:creationId xmlns:a16="http://schemas.microsoft.com/office/drawing/2014/main" id="{31EC41CF-755E-450B-9381-C6DB6D5CA464}"/>
              </a:ext>
            </a:extLst>
          </p:cNvPr>
          <p:cNvSpPr/>
          <p:nvPr/>
        </p:nvSpPr>
        <p:spPr>
          <a:xfrm>
            <a:off x="5366557" y="4420440"/>
            <a:ext cx="879304" cy="285066"/>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19" name="TextBox 18">
            <a:extLst>
              <a:ext uri="{FF2B5EF4-FFF2-40B4-BE49-F238E27FC236}">
                <a16:creationId xmlns:a16="http://schemas.microsoft.com/office/drawing/2014/main" id="{2CB81E2B-6924-45B5-B580-3AEB6E6EDFD4}"/>
              </a:ext>
            </a:extLst>
          </p:cNvPr>
          <p:cNvSpPr txBox="1"/>
          <p:nvPr/>
        </p:nvSpPr>
        <p:spPr>
          <a:xfrm>
            <a:off x="6245861" y="4278468"/>
            <a:ext cx="4781551" cy="1107996"/>
          </a:xfrm>
          <a:prstGeom prst="rect">
            <a:avLst/>
          </a:prstGeom>
          <a:noFill/>
        </p:spPr>
        <p:txBody>
          <a:bodyPr wrap="square" rtlCol="0">
            <a:spAutoFit/>
          </a:bodyPr>
          <a:lstStyle/>
          <a:p>
            <a:pPr algn="just"/>
            <a:r>
              <a:rPr lang="en-IN" sz="2400" b="1" dirty="0">
                <a:ln>
                  <a:solidFill>
                    <a:schemeClr val="accent1"/>
                  </a:solidFill>
                </a:ln>
                <a:effectLst>
                  <a:outerShdw blurRad="38100" dist="38100" dir="2700000" algn="tl">
                    <a:srgbClr val="000000">
                      <a:alpha val="43137"/>
                    </a:srgbClr>
                  </a:outerShdw>
                </a:effectLst>
              </a:rPr>
              <a:t>Inability to trace the wrongful users.</a:t>
            </a:r>
          </a:p>
          <a:p>
            <a:endParaRPr lang="en-IN" dirty="0"/>
          </a:p>
        </p:txBody>
      </p:sp>
      <p:sp>
        <p:nvSpPr>
          <p:cNvPr id="20" name="Arrow: Right 19">
            <a:extLst>
              <a:ext uri="{FF2B5EF4-FFF2-40B4-BE49-F238E27FC236}">
                <a16:creationId xmlns:a16="http://schemas.microsoft.com/office/drawing/2014/main" id="{5B141097-AB11-485D-B57A-C5257D27BAA1}"/>
              </a:ext>
            </a:extLst>
          </p:cNvPr>
          <p:cNvSpPr/>
          <p:nvPr/>
        </p:nvSpPr>
        <p:spPr>
          <a:xfrm>
            <a:off x="5366557" y="5274503"/>
            <a:ext cx="879304" cy="253933"/>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21" name="TextBox 20">
            <a:extLst>
              <a:ext uri="{FF2B5EF4-FFF2-40B4-BE49-F238E27FC236}">
                <a16:creationId xmlns:a16="http://schemas.microsoft.com/office/drawing/2014/main" id="{EA5F17EF-675D-41C6-8F1F-4F3DAC682B36}"/>
              </a:ext>
            </a:extLst>
          </p:cNvPr>
          <p:cNvSpPr txBox="1"/>
          <p:nvPr/>
        </p:nvSpPr>
        <p:spPr>
          <a:xfrm>
            <a:off x="6257925" y="5133816"/>
            <a:ext cx="5648791" cy="1107996"/>
          </a:xfrm>
          <a:prstGeom prst="rect">
            <a:avLst/>
          </a:prstGeom>
          <a:noFill/>
        </p:spPr>
        <p:txBody>
          <a:bodyPr wrap="square" rtlCol="0">
            <a:spAutoFit/>
          </a:bodyPr>
          <a:lstStyle/>
          <a:p>
            <a:pPr algn="just"/>
            <a:r>
              <a:rPr lang="en-IN" sz="2400" b="1" dirty="0">
                <a:ln>
                  <a:solidFill>
                    <a:schemeClr val="accent1"/>
                  </a:solidFill>
                </a:ln>
                <a:effectLst>
                  <a:outerShdw blurRad="38100" dist="38100" dir="2700000" algn="tl">
                    <a:srgbClr val="000000">
                      <a:alpha val="43137"/>
                    </a:srgbClr>
                  </a:outerShdw>
                </a:effectLst>
              </a:rPr>
              <a:t>ATM PINs can be shared on phone or recorded using secret cameras.</a:t>
            </a:r>
          </a:p>
          <a:p>
            <a:endParaRPr lang="en-IN" dirty="0"/>
          </a:p>
        </p:txBody>
      </p:sp>
      <p:pic>
        <p:nvPicPr>
          <p:cNvPr id="22" name="Picture 21">
            <a:extLst>
              <a:ext uri="{FF2B5EF4-FFF2-40B4-BE49-F238E27FC236}">
                <a16:creationId xmlns:a16="http://schemas.microsoft.com/office/drawing/2014/main" id="{07436555-EE9C-486F-9D9F-45CBAA9277BF}"/>
              </a:ext>
            </a:extLst>
          </p:cNvPr>
          <p:cNvPicPr>
            <a:picLocks/>
          </p:cNvPicPr>
          <p:nvPr/>
        </p:nvPicPr>
        <p:blipFill>
          <a:blip r:embed="rId3"/>
          <a:stretch>
            <a:fillRect/>
          </a:stretch>
        </p:blipFill>
        <p:spPr>
          <a:xfrm>
            <a:off x="10724347" y="17502"/>
            <a:ext cx="1182369" cy="1107996"/>
          </a:xfrm>
          <a:prstGeom prst="rect">
            <a:avLst/>
          </a:prstGeom>
          <a:effectLst>
            <a:outerShdw blurRad="50800" dist="38100" dir="2700000" algn="tl" rotWithShape="0">
              <a:prstClr val="black">
                <a:alpha val="40000"/>
              </a:prstClr>
            </a:outerShdw>
            <a:reflection blurRad="6350" stA="50000" endA="300" endPos="55000" dir="5400000" sy="-100000" algn="bl" rotWithShape="0"/>
          </a:effectLst>
        </p:spPr>
      </p:pic>
      <p:pic>
        <p:nvPicPr>
          <p:cNvPr id="9" name="Picture 8">
            <a:extLst>
              <a:ext uri="{FF2B5EF4-FFF2-40B4-BE49-F238E27FC236}">
                <a16:creationId xmlns:a16="http://schemas.microsoft.com/office/drawing/2014/main" id="{7065513E-0DF4-4FB4-BC73-0BEB7E717ACB}"/>
              </a:ext>
            </a:extLst>
          </p:cNvPr>
          <p:cNvPicPr>
            <a:picLocks noChangeAspect="1"/>
          </p:cNvPicPr>
          <p:nvPr/>
        </p:nvPicPr>
        <p:blipFill rotWithShape="1">
          <a:blip r:embed="rId4"/>
          <a:srcRect l="5789" t="4793" r="-4737" b="2158"/>
          <a:stretch/>
        </p:blipFill>
        <p:spPr>
          <a:xfrm>
            <a:off x="118914" y="1306281"/>
            <a:ext cx="5157009" cy="5330376"/>
          </a:xfrm>
          <a:prstGeom prst="rect">
            <a:avLst/>
          </a:prstGeom>
          <a:ln>
            <a:noFill/>
          </a:ln>
          <a:effectLst>
            <a:softEdge rad="112500"/>
          </a:effectLst>
        </p:spPr>
      </p:pic>
    </p:spTree>
    <p:custDataLst>
      <p:tags r:id="rId1"/>
    </p:custDataLst>
    <p:extLst>
      <p:ext uri="{BB962C8B-B14F-4D97-AF65-F5344CB8AC3E}">
        <p14:creationId xmlns:p14="http://schemas.microsoft.com/office/powerpoint/2010/main" val="31315136"/>
      </p:ext>
    </p:extLst>
  </p:cSld>
  <p:clrMapOvr>
    <a:masterClrMapping/>
  </p:clrMapOvr>
  <mc:AlternateContent xmlns:mc="http://schemas.openxmlformats.org/markup-compatibility/2006" xmlns:p14="http://schemas.microsoft.com/office/powerpoint/2010/main">
    <mc:Choice Requires="p14">
      <p:transition spd="slow" p14:dur="3900" advTm="24646">
        <p14:glitter pattern="hexagon"/>
      </p:transition>
    </mc:Choice>
    <mc:Fallback xmlns="">
      <p:transition spd="slow" advTm="2464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1" presetClass="entr" presetSubtype="0" fill="hold" nodeType="afterEffect">
                                  <p:stCondLst>
                                    <p:cond delay="0"/>
                                  </p:stCondLst>
                                  <p:iterate type="lt">
                                    <p:tmPct val="10000"/>
                                  </p:iterate>
                                  <p:childTnLst>
                                    <p:set>
                                      <p:cBhvr>
                                        <p:cTn id="12" dur="1" fill="hold">
                                          <p:stCondLst>
                                            <p:cond delay="0"/>
                                          </p:stCondLst>
                                        </p:cTn>
                                        <p:tgtEl>
                                          <p:spTgt spid="2">
                                            <p:txEl>
                                              <p:pRg st="0" end="0"/>
                                            </p:txEl>
                                          </p:spTgt>
                                        </p:tgtEl>
                                        <p:attrNameLst>
                                          <p:attrName>style.visibility</p:attrName>
                                        </p:attrNameLst>
                                      </p:cBhvr>
                                      <p:to>
                                        <p:strVal val="visible"/>
                                      </p:to>
                                    </p:set>
                                    <p:anim calcmode="lin" valueType="num">
                                      <p:cBhvr>
                                        <p:cTn id="13" dur="500" fill="hold"/>
                                        <p:tgtEl>
                                          <p:spTgt spid="2">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14" dur="500" fill="hold"/>
                                        <p:tgtEl>
                                          <p:spTgt spid="2">
                                            <p:txEl>
                                              <p:pRg st="0" end="0"/>
                                            </p:txEl>
                                          </p:spTgt>
                                        </p:tgtEl>
                                        <p:attrNameLst>
                                          <p:attrName>ppt_y</p:attrName>
                                        </p:attrNameLst>
                                      </p:cBhvr>
                                      <p:tavLst>
                                        <p:tav tm="0">
                                          <p:val>
                                            <p:strVal val="#ppt_y"/>
                                          </p:val>
                                        </p:tav>
                                        <p:tav tm="100000">
                                          <p:val>
                                            <p:strVal val="#ppt_y"/>
                                          </p:val>
                                        </p:tav>
                                      </p:tavLst>
                                    </p:anim>
                                    <p:anim calcmode="lin" valueType="num">
                                      <p:cBhvr>
                                        <p:cTn id="15" dur="500" fill="hold"/>
                                        <p:tgtEl>
                                          <p:spTgt spid="2">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6" dur="500" fill="hold"/>
                                        <p:tgtEl>
                                          <p:spTgt spid="2">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7" dur="500" tmFilter="0,0; .5, 1; 1, 1"/>
                                        <p:tgtEl>
                                          <p:spTgt spid="2">
                                            <p:txEl>
                                              <p:pRg st="0" end="0"/>
                                            </p:txEl>
                                          </p:spTgt>
                                        </p:tgtEl>
                                      </p:cBhvr>
                                    </p:animEffect>
                                  </p:childTnLst>
                                </p:cTn>
                              </p:par>
                            </p:childTnLst>
                          </p:cTn>
                        </p:par>
                        <p:par>
                          <p:cTn id="18" fill="hold">
                            <p:stCondLst>
                              <p:cond delay="2250"/>
                            </p:stCondLst>
                            <p:childTnLst>
                              <p:par>
                                <p:cTn id="19" presetID="2" presetClass="entr" presetSubtype="4" fill="hold" nodeType="afterEffect">
                                  <p:stCondLst>
                                    <p:cond delay="0"/>
                                  </p:stCondLst>
                                  <p:childTnLst>
                                    <p:set>
                                      <p:cBhvr>
                                        <p:cTn id="20" dur="1" fill="hold">
                                          <p:stCondLst>
                                            <p:cond delay="0"/>
                                          </p:stCondLst>
                                        </p:cTn>
                                        <p:tgtEl>
                                          <p:spTgt spid="22"/>
                                        </p:tgtEl>
                                        <p:attrNameLst>
                                          <p:attrName>style.visibility</p:attrName>
                                        </p:attrNameLst>
                                      </p:cBhvr>
                                      <p:to>
                                        <p:strVal val="visible"/>
                                      </p:to>
                                    </p:set>
                                    <p:anim calcmode="lin" valueType="num">
                                      <p:cBhvr additive="base">
                                        <p:cTn id="21" dur="500" fill="hold"/>
                                        <p:tgtEl>
                                          <p:spTgt spid="22"/>
                                        </p:tgtEl>
                                        <p:attrNameLst>
                                          <p:attrName>ppt_x</p:attrName>
                                        </p:attrNameLst>
                                      </p:cBhvr>
                                      <p:tavLst>
                                        <p:tav tm="0">
                                          <p:val>
                                            <p:strVal val="#ppt_x"/>
                                          </p:val>
                                        </p:tav>
                                        <p:tav tm="100000">
                                          <p:val>
                                            <p:strVal val="#ppt_x"/>
                                          </p:val>
                                        </p:tav>
                                      </p:tavLst>
                                    </p:anim>
                                    <p:anim calcmode="lin" valueType="num">
                                      <p:cBhvr additive="base">
                                        <p:cTn id="22" dur="500" fill="hold"/>
                                        <p:tgtEl>
                                          <p:spTgt spid="22"/>
                                        </p:tgtEl>
                                        <p:attrNameLst>
                                          <p:attrName>ppt_y</p:attrName>
                                        </p:attrNameLst>
                                      </p:cBhvr>
                                      <p:tavLst>
                                        <p:tav tm="0">
                                          <p:val>
                                            <p:strVal val="1+#ppt_h/2"/>
                                          </p:val>
                                        </p:tav>
                                        <p:tav tm="100000">
                                          <p:val>
                                            <p:strVal val="#ppt_y"/>
                                          </p:val>
                                        </p:tav>
                                      </p:tavLst>
                                    </p:anim>
                                  </p:childTnLst>
                                </p:cTn>
                              </p:par>
                            </p:childTnLst>
                          </p:cTn>
                        </p:par>
                        <p:par>
                          <p:cTn id="23" fill="hold">
                            <p:stCondLst>
                              <p:cond delay="2750"/>
                            </p:stCondLst>
                            <p:childTnLst>
                              <p:par>
                                <p:cTn id="24" presetID="8" presetClass="entr" presetSubtype="16" fill="hold" nodeType="after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diamond(in)">
                                      <p:cBhvr>
                                        <p:cTn id="26" dur="2000"/>
                                        <p:tgtEl>
                                          <p:spTgt spid="9"/>
                                        </p:tgtEl>
                                      </p:cBhvr>
                                    </p:animEffect>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5"/>
                                        </p:tgtEl>
                                        <p:attrNameLst>
                                          <p:attrName>style.visibility</p:attrName>
                                        </p:attrNameLst>
                                      </p:cBhvr>
                                      <p:to>
                                        <p:strVal val="visible"/>
                                      </p:to>
                                    </p:set>
                                    <p:anim calcmode="lin" valueType="num">
                                      <p:cBhvr additive="base">
                                        <p:cTn id="31" dur="500" fill="hold"/>
                                        <p:tgtEl>
                                          <p:spTgt spid="5"/>
                                        </p:tgtEl>
                                        <p:attrNameLst>
                                          <p:attrName>ppt_x</p:attrName>
                                        </p:attrNameLst>
                                      </p:cBhvr>
                                      <p:tavLst>
                                        <p:tav tm="0">
                                          <p:val>
                                            <p:strVal val="#ppt_x"/>
                                          </p:val>
                                        </p:tav>
                                        <p:tav tm="100000">
                                          <p:val>
                                            <p:strVal val="#ppt_x"/>
                                          </p:val>
                                        </p:tav>
                                      </p:tavLst>
                                    </p:anim>
                                    <p:anim calcmode="lin" valueType="num">
                                      <p:cBhvr additive="base">
                                        <p:cTn id="3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750"/>
                                        <p:tgtEl>
                                          <p:spTgt spid="7"/>
                                        </p:tgtEl>
                                      </p:cBhvr>
                                    </p:animEffect>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grpId="0" nodeType="clickEffect">
                                  <p:stCondLst>
                                    <p:cond delay="0"/>
                                  </p:stCondLst>
                                  <p:childTnLst>
                                    <p:set>
                                      <p:cBhvr>
                                        <p:cTn id="41" dur="1" fill="hold">
                                          <p:stCondLst>
                                            <p:cond delay="0"/>
                                          </p:stCondLst>
                                        </p:cTn>
                                        <p:tgtEl>
                                          <p:spTgt spid="14"/>
                                        </p:tgtEl>
                                        <p:attrNameLst>
                                          <p:attrName>style.visibility</p:attrName>
                                        </p:attrNameLst>
                                      </p:cBhvr>
                                      <p:to>
                                        <p:strVal val="visible"/>
                                      </p:to>
                                    </p:set>
                                    <p:anim calcmode="lin" valueType="num">
                                      <p:cBhvr additive="base">
                                        <p:cTn id="42" dur="500" fill="hold"/>
                                        <p:tgtEl>
                                          <p:spTgt spid="14"/>
                                        </p:tgtEl>
                                        <p:attrNameLst>
                                          <p:attrName>ppt_x</p:attrName>
                                        </p:attrNameLst>
                                      </p:cBhvr>
                                      <p:tavLst>
                                        <p:tav tm="0">
                                          <p:val>
                                            <p:strVal val="#ppt_x"/>
                                          </p:val>
                                        </p:tav>
                                        <p:tav tm="100000">
                                          <p:val>
                                            <p:strVal val="#ppt_x"/>
                                          </p:val>
                                        </p:tav>
                                      </p:tavLst>
                                    </p:anim>
                                    <p:anim calcmode="lin" valueType="num">
                                      <p:cBhvr additive="base">
                                        <p:cTn id="43"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15"/>
                                        </p:tgtEl>
                                        <p:attrNameLst>
                                          <p:attrName>style.visibility</p:attrName>
                                        </p:attrNameLst>
                                      </p:cBhvr>
                                      <p:to>
                                        <p:strVal val="visible"/>
                                      </p:to>
                                    </p:set>
                                    <p:animEffect transition="in" filter="fade">
                                      <p:cBhvr>
                                        <p:cTn id="48" dur="750"/>
                                        <p:tgtEl>
                                          <p:spTgt spid="15"/>
                                        </p:tgtEl>
                                      </p:cBhvr>
                                    </p:animEffect>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grpId="0" nodeType="clickEffect">
                                  <p:stCondLst>
                                    <p:cond delay="0"/>
                                  </p:stCondLst>
                                  <p:childTnLst>
                                    <p:set>
                                      <p:cBhvr>
                                        <p:cTn id="52" dur="1" fill="hold">
                                          <p:stCondLst>
                                            <p:cond delay="0"/>
                                          </p:stCondLst>
                                        </p:cTn>
                                        <p:tgtEl>
                                          <p:spTgt spid="16"/>
                                        </p:tgtEl>
                                        <p:attrNameLst>
                                          <p:attrName>style.visibility</p:attrName>
                                        </p:attrNameLst>
                                      </p:cBhvr>
                                      <p:to>
                                        <p:strVal val="visible"/>
                                      </p:to>
                                    </p:set>
                                    <p:anim calcmode="lin" valueType="num">
                                      <p:cBhvr additive="base">
                                        <p:cTn id="53" dur="500" fill="hold"/>
                                        <p:tgtEl>
                                          <p:spTgt spid="16"/>
                                        </p:tgtEl>
                                        <p:attrNameLst>
                                          <p:attrName>ppt_x</p:attrName>
                                        </p:attrNameLst>
                                      </p:cBhvr>
                                      <p:tavLst>
                                        <p:tav tm="0">
                                          <p:val>
                                            <p:strVal val="#ppt_x"/>
                                          </p:val>
                                        </p:tav>
                                        <p:tav tm="100000">
                                          <p:val>
                                            <p:strVal val="#ppt_x"/>
                                          </p:val>
                                        </p:tav>
                                      </p:tavLst>
                                    </p:anim>
                                    <p:anim calcmode="lin" valueType="num">
                                      <p:cBhvr additive="base">
                                        <p:cTn id="54"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17"/>
                                        </p:tgtEl>
                                        <p:attrNameLst>
                                          <p:attrName>style.visibility</p:attrName>
                                        </p:attrNameLst>
                                      </p:cBhvr>
                                      <p:to>
                                        <p:strVal val="visible"/>
                                      </p:to>
                                    </p:set>
                                    <p:animEffect transition="in" filter="fade">
                                      <p:cBhvr>
                                        <p:cTn id="59" dur="750"/>
                                        <p:tgtEl>
                                          <p:spTgt spid="17"/>
                                        </p:tgtEl>
                                      </p:cBhvr>
                                    </p:animEffect>
                                  </p:childTnLst>
                                </p:cTn>
                              </p:par>
                            </p:childTnLst>
                          </p:cTn>
                        </p:par>
                      </p:childTnLst>
                    </p:cTn>
                  </p:par>
                  <p:par>
                    <p:cTn id="60" fill="hold">
                      <p:stCondLst>
                        <p:cond delay="indefinite"/>
                      </p:stCondLst>
                      <p:childTnLst>
                        <p:par>
                          <p:cTn id="61" fill="hold">
                            <p:stCondLst>
                              <p:cond delay="0"/>
                            </p:stCondLst>
                            <p:childTnLst>
                              <p:par>
                                <p:cTn id="62" presetID="2" presetClass="entr" presetSubtype="4" fill="hold" grpId="0" nodeType="clickEffect">
                                  <p:stCondLst>
                                    <p:cond delay="0"/>
                                  </p:stCondLst>
                                  <p:childTnLst>
                                    <p:set>
                                      <p:cBhvr>
                                        <p:cTn id="63" dur="1" fill="hold">
                                          <p:stCondLst>
                                            <p:cond delay="0"/>
                                          </p:stCondLst>
                                        </p:cTn>
                                        <p:tgtEl>
                                          <p:spTgt spid="18"/>
                                        </p:tgtEl>
                                        <p:attrNameLst>
                                          <p:attrName>style.visibility</p:attrName>
                                        </p:attrNameLst>
                                      </p:cBhvr>
                                      <p:to>
                                        <p:strVal val="visible"/>
                                      </p:to>
                                    </p:set>
                                    <p:anim calcmode="lin" valueType="num">
                                      <p:cBhvr additive="base">
                                        <p:cTn id="64" dur="500" fill="hold"/>
                                        <p:tgtEl>
                                          <p:spTgt spid="18"/>
                                        </p:tgtEl>
                                        <p:attrNameLst>
                                          <p:attrName>ppt_x</p:attrName>
                                        </p:attrNameLst>
                                      </p:cBhvr>
                                      <p:tavLst>
                                        <p:tav tm="0">
                                          <p:val>
                                            <p:strVal val="#ppt_x"/>
                                          </p:val>
                                        </p:tav>
                                        <p:tav tm="100000">
                                          <p:val>
                                            <p:strVal val="#ppt_x"/>
                                          </p:val>
                                        </p:tav>
                                      </p:tavLst>
                                    </p:anim>
                                    <p:anim calcmode="lin" valueType="num">
                                      <p:cBhvr additive="base">
                                        <p:cTn id="65"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19"/>
                                        </p:tgtEl>
                                        <p:attrNameLst>
                                          <p:attrName>style.visibility</p:attrName>
                                        </p:attrNameLst>
                                      </p:cBhvr>
                                      <p:to>
                                        <p:strVal val="visible"/>
                                      </p:to>
                                    </p:set>
                                    <p:animEffect transition="in" filter="fade">
                                      <p:cBhvr>
                                        <p:cTn id="70" dur="750"/>
                                        <p:tgtEl>
                                          <p:spTgt spid="19"/>
                                        </p:tgtEl>
                                      </p:cBhvr>
                                    </p:animEffect>
                                  </p:childTnLst>
                                </p:cTn>
                              </p:par>
                            </p:childTnLst>
                          </p:cTn>
                        </p:par>
                      </p:childTnLst>
                    </p:cTn>
                  </p:par>
                  <p:par>
                    <p:cTn id="71" fill="hold">
                      <p:stCondLst>
                        <p:cond delay="indefinite"/>
                      </p:stCondLst>
                      <p:childTnLst>
                        <p:par>
                          <p:cTn id="72" fill="hold">
                            <p:stCondLst>
                              <p:cond delay="0"/>
                            </p:stCondLst>
                            <p:childTnLst>
                              <p:par>
                                <p:cTn id="73" presetID="2" presetClass="entr" presetSubtype="4" fill="hold" grpId="0" nodeType="clickEffect">
                                  <p:stCondLst>
                                    <p:cond delay="0"/>
                                  </p:stCondLst>
                                  <p:childTnLst>
                                    <p:set>
                                      <p:cBhvr>
                                        <p:cTn id="74" dur="1" fill="hold">
                                          <p:stCondLst>
                                            <p:cond delay="0"/>
                                          </p:stCondLst>
                                        </p:cTn>
                                        <p:tgtEl>
                                          <p:spTgt spid="20"/>
                                        </p:tgtEl>
                                        <p:attrNameLst>
                                          <p:attrName>style.visibility</p:attrName>
                                        </p:attrNameLst>
                                      </p:cBhvr>
                                      <p:to>
                                        <p:strVal val="visible"/>
                                      </p:to>
                                    </p:set>
                                    <p:anim calcmode="lin" valueType="num">
                                      <p:cBhvr additive="base">
                                        <p:cTn id="75" dur="500" fill="hold"/>
                                        <p:tgtEl>
                                          <p:spTgt spid="20"/>
                                        </p:tgtEl>
                                        <p:attrNameLst>
                                          <p:attrName>ppt_x</p:attrName>
                                        </p:attrNameLst>
                                      </p:cBhvr>
                                      <p:tavLst>
                                        <p:tav tm="0">
                                          <p:val>
                                            <p:strVal val="#ppt_x"/>
                                          </p:val>
                                        </p:tav>
                                        <p:tav tm="100000">
                                          <p:val>
                                            <p:strVal val="#ppt_x"/>
                                          </p:val>
                                        </p:tav>
                                      </p:tavLst>
                                    </p:anim>
                                    <p:anim calcmode="lin" valueType="num">
                                      <p:cBhvr additive="base">
                                        <p:cTn id="76"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grpId="0" nodeType="clickEffect">
                                  <p:stCondLst>
                                    <p:cond delay="0"/>
                                  </p:stCondLst>
                                  <p:childTnLst>
                                    <p:set>
                                      <p:cBhvr>
                                        <p:cTn id="80" dur="1" fill="hold">
                                          <p:stCondLst>
                                            <p:cond delay="0"/>
                                          </p:stCondLst>
                                        </p:cTn>
                                        <p:tgtEl>
                                          <p:spTgt spid="21"/>
                                        </p:tgtEl>
                                        <p:attrNameLst>
                                          <p:attrName>style.visibility</p:attrName>
                                        </p:attrNameLst>
                                      </p:cBhvr>
                                      <p:to>
                                        <p:strVal val="visible"/>
                                      </p:to>
                                    </p:set>
                                    <p:animEffect transition="in" filter="fade">
                                      <p:cBhvr>
                                        <p:cTn id="81" dur="75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P spid="7" grpId="0"/>
      <p:bldP spid="14" grpId="0" animBg="1"/>
      <p:bldP spid="15" grpId="0"/>
      <p:bldP spid="16" grpId="0" animBg="1"/>
      <p:bldP spid="17" grpId="0"/>
      <p:bldP spid="18" grpId="0" animBg="1"/>
      <p:bldP spid="19" grpId="0"/>
      <p:bldP spid="20" grpId="0" animBg="1"/>
      <p:bldP spid="21"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87370422"/>
      </p:ext>
    </p:extLst>
  </p:cSld>
  <p:clrMapOvr>
    <a:masterClrMapping/>
  </p:clrMapOvr>
  <mc:AlternateContent xmlns:mc="http://schemas.openxmlformats.org/markup-compatibility/2006" xmlns:p14="http://schemas.microsoft.com/office/powerpoint/2010/main">
    <mc:Choice Requires="p14">
      <p:transition spd="slow" p14:dur="1200" advTm="2773">
        <p14:prism/>
      </p:transition>
    </mc:Choice>
    <mc:Fallback xmlns="">
      <p:transition spd="slow" advTm="2773">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pattFill prst="pct60">
          <a:fgClr>
            <a:schemeClr val="dk1"/>
          </a:fgClr>
          <a:bgClr>
            <a:schemeClr val="bg1"/>
          </a:bgClr>
        </a:pattFill>
        <a:effectLst/>
      </p:bgPr>
    </p:bg>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62BF7915-5493-41B1-8332-7493830B275D}"/>
              </a:ext>
            </a:extLst>
          </p:cNvPr>
          <p:cNvSpPr/>
          <p:nvPr/>
        </p:nvSpPr>
        <p:spPr>
          <a:xfrm>
            <a:off x="5862320" y="1077310"/>
            <a:ext cx="6329680" cy="5765800"/>
          </a:xfrm>
          <a:prstGeom prst="roundRect">
            <a:avLst>
              <a:gd name="adj" fmla="val 0"/>
            </a:avLst>
          </a:prstGeom>
          <a:solidFill>
            <a:schemeClr val="dk1">
              <a:alpha val="63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tlCol="0" anchor="ctr"/>
          <a:lstStyle/>
          <a:p>
            <a:pPr marL="457200" indent="-457200">
              <a:lnSpc>
                <a:spcPct val="150000"/>
              </a:lnSpc>
              <a:buFont typeface="Wingdings" panose="05000000000000000000" pitchFamily="2" charset="2"/>
              <a:buChar char="Ø"/>
            </a:pPr>
            <a:r>
              <a:rPr lang="en-IN" sz="2200" b="1" u="sng" dirty="0">
                <a:ln>
                  <a:solidFill>
                    <a:schemeClr val="bg1"/>
                  </a:solidFill>
                </a:ln>
                <a:solidFill>
                  <a:schemeClr val="tx1"/>
                </a:solidFill>
                <a:effectLst>
                  <a:outerShdw blurRad="50800" dist="38100" dir="2700000" algn="tl" rotWithShape="0">
                    <a:prstClr val="black">
                      <a:alpha val="40000"/>
                    </a:prstClr>
                  </a:outerShdw>
                </a:effectLst>
                <a:latin typeface="Comic Sans MS" panose="030F0702030302020204" pitchFamily="66" charset="0"/>
              </a:rPr>
              <a:t>Biometric Authentication </a:t>
            </a:r>
            <a:r>
              <a:rPr lang="en-IN" sz="2200" b="1" dirty="0">
                <a:ln>
                  <a:solidFill>
                    <a:schemeClr val="bg1"/>
                  </a:solidFill>
                </a:ln>
                <a:solidFill>
                  <a:schemeClr val="tx1"/>
                </a:solidFill>
                <a:effectLst>
                  <a:outerShdw blurRad="50800" dist="38100" dir="2700000" algn="tl" rotWithShape="0">
                    <a:prstClr val="black">
                      <a:alpha val="40000"/>
                    </a:prstClr>
                  </a:outerShdw>
                </a:effectLst>
                <a:latin typeface="Comic Sans MS" panose="030F0702030302020204" pitchFamily="66" charset="0"/>
              </a:rPr>
              <a:t>: Fingerprint, Iris, Face……………..We can use anyone.</a:t>
            </a:r>
          </a:p>
          <a:p>
            <a:pPr marL="457200" indent="-457200">
              <a:lnSpc>
                <a:spcPct val="150000"/>
              </a:lnSpc>
              <a:buFont typeface="Wingdings" panose="05000000000000000000" pitchFamily="2" charset="2"/>
              <a:buChar char="Ø"/>
            </a:pPr>
            <a:r>
              <a:rPr lang="en-IN" sz="2200" b="1" u="sng" dirty="0">
                <a:ln>
                  <a:solidFill>
                    <a:schemeClr val="bg1"/>
                  </a:solidFill>
                </a:ln>
                <a:solidFill>
                  <a:schemeClr val="tx1"/>
                </a:solidFill>
                <a:effectLst>
                  <a:outerShdw blurRad="50800" dist="38100" dir="2700000" algn="tl" rotWithShape="0">
                    <a:prstClr val="black">
                      <a:alpha val="40000"/>
                    </a:prstClr>
                  </a:outerShdw>
                </a:effectLst>
                <a:latin typeface="Comic Sans MS" panose="030F0702030302020204" pitchFamily="66" charset="0"/>
              </a:rPr>
              <a:t>Multifactor Authentication </a:t>
            </a:r>
            <a:r>
              <a:rPr lang="en-IN" sz="2200" b="1" dirty="0">
                <a:ln>
                  <a:solidFill>
                    <a:schemeClr val="bg1"/>
                  </a:solidFill>
                </a:ln>
                <a:solidFill>
                  <a:schemeClr val="tx1"/>
                </a:solidFill>
                <a:effectLst>
                  <a:outerShdw blurRad="50800" dist="38100" dir="2700000" algn="tl" rotWithShape="0">
                    <a:prstClr val="black">
                      <a:alpha val="40000"/>
                    </a:prstClr>
                  </a:outerShdw>
                </a:effectLst>
                <a:latin typeface="Comic Sans MS" panose="030F0702030302020204" pitchFamily="66" charset="0"/>
              </a:rPr>
              <a:t>:  Card + PIN + Biometric Verification + OTP Verification</a:t>
            </a:r>
          </a:p>
          <a:p>
            <a:pPr marL="457200" indent="-457200" algn="just">
              <a:lnSpc>
                <a:spcPct val="150000"/>
              </a:lnSpc>
              <a:buFont typeface="Wingdings" panose="05000000000000000000" pitchFamily="2" charset="2"/>
              <a:buChar char="Ø"/>
            </a:pPr>
            <a:r>
              <a:rPr lang="en-IN" sz="2200" b="1" dirty="0">
                <a:ln>
                  <a:solidFill>
                    <a:schemeClr val="bg1"/>
                  </a:solidFill>
                </a:ln>
                <a:solidFill>
                  <a:schemeClr val="tx1"/>
                </a:solidFill>
                <a:effectLst>
                  <a:outerShdw blurRad="50800" dist="38100" dir="2700000" algn="tl" rotWithShape="0">
                    <a:prstClr val="black">
                      <a:alpha val="40000"/>
                    </a:prstClr>
                  </a:outerShdw>
                </a:effectLst>
                <a:latin typeface="Comic Sans MS" panose="030F0702030302020204" pitchFamily="66" charset="0"/>
              </a:rPr>
              <a:t>Online or Offline Authentication using Smart Cards.</a:t>
            </a:r>
          </a:p>
          <a:p>
            <a:pPr marL="457200" indent="-457200" algn="just">
              <a:lnSpc>
                <a:spcPct val="150000"/>
              </a:lnSpc>
              <a:buFont typeface="Wingdings" panose="05000000000000000000" pitchFamily="2" charset="2"/>
              <a:buChar char="Ø"/>
            </a:pPr>
            <a:r>
              <a:rPr lang="en-IN" sz="2200" b="1" dirty="0">
                <a:ln>
                  <a:solidFill>
                    <a:schemeClr val="bg1"/>
                  </a:solidFill>
                </a:ln>
                <a:solidFill>
                  <a:schemeClr val="tx1"/>
                </a:solidFill>
                <a:effectLst>
                  <a:outerShdw blurRad="50800" dist="38100" dir="2700000" algn="tl" rotWithShape="0">
                    <a:prstClr val="black">
                      <a:alpha val="40000"/>
                    </a:prstClr>
                  </a:outerShdw>
                </a:effectLst>
                <a:latin typeface="Comic Sans MS" panose="030F0702030302020204" pitchFamily="66" charset="0"/>
              </a:rPr>
              <a:t>Card less Authentication.</a:t>
            </a:r>
          </a:p>
        </p:txBody>
      </p:sp>
      <p:sp>
        <p:nvSpPr>
          <p:cNvPr id="6" name="Arrow: Pentagon 5">
            <a:extLst>
              <a:ext uri="{FF2B5EF4-FFF2-40B4-BE49-F238E27FC236}">
                <a16:creationId xmlns:a16="http://schemas.microsoft.com/office/drawing/2014/main" id="{7A434FC4-205C-4A0D-9FF0-169947CD8555}"/>
              </a:ext>
            </a:extLst>
          </p:cNvPr>
          <p:cNvSpPr/>
          <p:nvPr/>
        </p:nvSpPr>
        <p:spPr>
          <a:xfrm>
            <a:off x="5862320" y="14890"/>
            <a:ext cx="6329680" cy="1077310"/>
          </a:xfrm>
          <a:prstGeom prst="homePlate">
            <a:avLst>
              <a:gd name="adj" fmla="val 0"/>
            </a:avLst>
          </a:prstGeom>
          <a:solidFill>
            <a:schemeClr val="dk1">
              <a:alpha val="50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tlCol="0" anchor="ctr"/>
          <a:lstStyle/>
          <a:p>
            <a:pPr algn="ctr"/>
            <a:r>
              <a:rPr lang="en-IN" sz="3200" b="1" dirty="0">
                <a:solidFill>
                  <a:schemeClr val="tx1"/>
                </a:solidFill>
                <a:effectLst>
                  <a:outerShdw blurRad="50800" dist="38100" dir="2700000" algn="tl" rotWithShape="0">
                    <a:prstClr val="black">
                      <a:alpha val="40000"/>
                    </a:prstClr>
                  </a:outerShdw>
                </a:effectLst>
                <a:latin typeface="Elephant" panose="02020904090505020303" pitchFamily="18" charset="0"/>
              </a:rPr>
              <a:t>MISSION STATEMENT</a:t>
            </a:r>
          </a:p>
        </p:txBody>
      </p:sp>
      <p:pic>
        <p:nvPicPr>
          <p:cNvPr id="3" name="Picture 2">
            <a:extLst>
              <a:ext uri="{FF2B5EF4-FFF2-40B4-BE49-F238E27FC236}">
                <a16:creationId xmlns:a16="http://schemas.microsoft.com/office/drawing/2014/main" id="{CE5C389A-3C87-43CE-B08B-53602C3C09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5862320" cy="6843110"/>
          </a:xfrm>
          <a:prstGeom prst="rect">
            <a:avLst/>
          </a:prstGeom>
          <a:ln>
            <a:noFill/>
          </a:ln>
          <a:effectLst>
            <a:softEdge rad="112500"/>
          </a:effectLst>
        </p:spPr>
      </p:pic>
    </p:spTree>
    <p:custDataLst>
      <p:tags r:id="rId1"/>
    </p:custDataLst>
    <p:extLst>
      <p:ext uri="{BB962C8B-B14F-4D97-AF65-F5344CB8AC3E}">
        <p14:creationId xmlns:p14="http://schemas.microsoft.com/office/powerpoint/2010/main" val="3734899363"/>
      </p:ext>
    </p:extLst>
  </p:cSld>
  <p:clrMapOvr>
    <a:masterClrMapping/>
  </p:clrMapOvr>
  <mc:AlternateContent xmlns:mc="http://schemas.openxmlformats.org/markup-compatibility/2006" xmlns:p14="http://schemas.microsoft.com/office/powerpoint/2010/main">
    <mc:Choice Requires="p14">
      <p:transition spd="slow" p14:dur="1500" advTm="16000">
        <p:split orient="vert"/>
      </p:transition>
    </mc:Choice>
    <mc:Fallback xmlns="">
      <p:transition spd="slow" advTm="1600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edge">
                                      <p:cBhvr>
                                        <p:cTn id="7" dur="20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41" presetClass="entr" presetSubtype="0" fill="hold" grpId="0" nodeType="clickEffect">
                                  <p:stCondLst>
                                    <p:cond delay="0"/>
                                  </p:stCondLst>
                                  <p:iterate type="lt">
                                    <p:tmPct val="10000"/>
                                  </p:iterate>
                                  <p:childTnLst>
                                    <p:set>
                                      <p:cBhvr>
                                        <p:cTn id="11" dur="1" fill="hold">
                                          <p:stCondLst>
                                            <p:cond delay="0"/>
                                          </p:stCondLst>
                                        </p:cTn>
                                        <p:tgtEl>
                                          <p:spTgt spid="6"/>
                                        </p:tgtEl>
                                        <p:attrNameLst>
                                          <p:attrName>style.visibility</p:attrName>
                                        </p:attrNameLst>
                                      </p:cBhvr>
                                      <p:to>
                                        <p:strVal val="visible"/>
                                      </p:to>
                                    </p:set>
                                    <p:anim calcmode="lin" valueType="num">
                                      <p:cBhvr>
                                        <p:cTn id="12" dur="500" fill="hold"/>
                                        <p:tgtEl>
                                          <p:spTgt spid="6"/>
                                        </p:tgtEl>
                                        <p:attrNameLst>
                                          <p:attrName>ppt_x</p:attrName>
                                        </p:attrNameLst>
                                      </p:cBhvr>
                                      <p:tavLst>
                                        <p:tav tm="0">
                                          <p:val>
                                            <p:strVal val="#ppt_x"/>
                                          </p:val>
                                        </p:tav>
                                        <p:tav tm="50000">
                                          <p:val>
                                            <p:strVal val="#ppt_x+.1"/>
                                          </p:val>
                                        </p:tav>
                                        <p:tav tm="100000">
                                          <p:val>
                                            <p:strVal val="#ppt_x"/>
                                          </p:val>
                                        </p:tav>
                                      </p:tavLst>
                                    </p:anim>
                                    <p:anim calcmode="lin" valueType="num">
                                      <p:cBhvr>
                                        <p:cTn id="13" dur="500" fill="hold"/>
                                        <p:tgtEl>
                                          <p:spTgt spid="6"/>
                                        </p:tgtEl>
                                        <p:attrNameLst>
                                          <p:attrName>ppt_y</p:attrName>
                                        </p:attrNameLst>
                                      </p:cBhvr>
                                      <p:tavLst>
                                        <p:tav tm="0">
                                          <p:val>
                                            <p:strVal val="#ppt_y"/>
                                          </p:val>
                                        </p:tav>
                                        <p:tav tm="100000">
                                          <p:val>
                                            <p:strVal val="#ppt_y"/>
                                          </p:val>
                                        </p:tav>
                                      </p:tavLst>
                                    </p:anim>
                                    <p:anim calcmode="lin" valueType="num">
                                      <p:cBhvr>
                                        <p:cTn id="14" dur="500" fill="hold"/>
                                        <p:tgtEl>
                                          <p:spTgt spid="6"/>
                                        </p:tgtEl>
                                        <p:attrNameLst>
                                          <p:attrName>ppt_h</p:attrName>
                                        </p:attrNameLst>
                                      </p:cBhvr>
                                      <p:tavLst>
                                        <p:tav tm="0">
                                          <p:val>
                                            <p:strVal val="#ppt_h/10"/>
                                          </p:val>
                                        </p:tav>
                                        <p:tav tm="50000">
                                          <p:val>
                                            <p:strVal val="#ppt_h+.01"/>
                                          </p:val>
                                        </p:tav>
                                        <p:tav tm="100000">
                                          <p:val>
                                            <p:strVal val="#ppt_h"/>
                                          </p:val>
                                        </p:tav>
                                      </p:tavLst>
                                    </p:anim>
                                    <p:anim calcmode="lin" valueType="num">
                                      <p:cBhvr>
                                        <p:cTn id="15" dur="500" fill="hold"/>
                                        <p:tgtEl>
                                          <p:spTgt spid="6"/>
                                        </p:tgtEl>
                                        <p:attrNameLst>
                                          <p:attrName>ppt_w</p:attrName>
                                        </p:attrNameLst>
                                      </p:cBhvr>
                                      <p:tavLst>
                                        <p:tav tm="0">
                                          <p:val>
                                            <p:strVal val="#ppt_w/10"/>
                                          </p:val>
                                        </p:tav>
                                        <p:tav tm="50000">
                                          <p:val>
                                            <p:strVal val="#ppt_w+.01"/>
                                          </p:val>
                                        </p:tav>
                                        <p:tav tm="100000">
                                          <p:val>
                                            <p:strVal val="#ppt_w"/>
                                          </p:val>
                                        </p:tav>
                                      </p:tavLst>
                                    </p:anim>
                                    <p:animEffect transition="in" filter="fade">
                                      <p:cBhvr>
                                        <p:cTn id="16" dur="500" tmFilter="0,0; .5, 1; 1, 1"/>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1000"/>
                                        <p:tgtEl>
                                          <p:spTgt spid="5"/>
                                        </p:tgtEl>
                                      </p:cBhvr>
                                    </p:animEffect>
                                    <p:anim calcmode="lin" valueType="num">
                                      <p:cBhvr>
                                        <p:cTn id="22" dur="1000" fill="hold"/>
                                        <p:tgtEl>
                                          <p:spTgt spid="5"/>
                                        </p:tgtEl>
                                        <p:attrNameLst>
                                          <p:attrName>ppt_x</p:attrName>
                                        </p:attrNameLst>
                                      </p:cBhvr>
                                      <p:tavLst>
                                        <p:tav tm="0">
                                          <p:val>
                                            <p:strVal val="#ppt_x"/>
                                          </p:val>
                                        </p:tav>
                                        <p:tav tm="100000">
                                          <p:val>
                                            <p:strVal val="#ppt_x"/>
                                          </p:val>
                                        </p:tav>
                                      </p:tavLst>
                                    </p:anim>
                                    <p:anim calcmode="lin" valueType="num">
                                      <p:cBhvr>
                                        <p:cTn id="23"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pattFill prst="pct60">
          <a:fgClr>
            <a:schemeClr val="bg1">
              <a:lumMod val="65000"/>
              <a:lumOff val="35000"/>
            </a:schemeClr>
          </a:fgClr>
          <a:bgClr>
            <a:schemeClr val="bg1"/>
          </a:bgClr>
        </a:pattFill>
        <a:effectLst/>
      </p:bgPr>
    </p:bg>
    <p:spTree>
      <p:nvGrpSpPr>
        <p:cNvPr id="1" name=""/>
        <p:cNvGrpSpPr/>
        <p:nvPr/>
      </p:nvGrpSpPr>
      <p:grpSpPr>
        <a:xfrm>
          <a:off x="0" y="0"/>
          <a:ext cx="0" cy="0"/>
          <a:chOff x="0" y="0"/>
          <a:chExt cx="0" cy="0"/>
        </a:xfrm>
      </p:grpSpPr>
      <p:sp>
        <p:nvSpPr>
          <p:cNvPr id="44" name="Rectangle 43">
            <a:extLst>
              <a:ext uri="{FF2B5EF4-FFF2-40B4-BE49-F238E27FC236}">
                <a16:creationId xmlns:a16="http://schemas.microsoft.com/office/drawing/2014/main" id="{D04F7C4E-0656-4978-8AB4-1CEDC40FB3E8}"/>
              </a:ext>
            </a:extLst>
          </p:cNvPr>
          <p:cNvSpPr/>
          <p:nvPr/>
        </p:nvSpPr>
        <p:spPr>
          <a:xfrm flipV="1">
            <a:off x="976171" y="5019405"/>
            <a:ext cx="9850516" cy="62126"/>
          </a:xfrm>
          <a:prstGeom prst="rect">
            <a:avLst/>
          </a:prstGeom>
          <a:solidFill>
            <a:schemeClr val="tx2"/>
          </a:solidFill>
        </p:spPr>
        <p:style>
          <a:lnRef idx="0">
            <a:schemeClr val="accent6"/>
          </a:lnRef>
          <a:fillRef idx="3">
            <a:schemeClr val="accent6"/>
          </a:fillRef>
          <a:effectRef idx="3">
            <a:schemeClr val="accent6"/>
          </a:effectRef>
          <a:fontRef idx="minor">
            <a:schemeClr val="lt1"/>
          </a:fontRef>
        </p:style>
        <p:txBody>
          <a:bodyPr rtlCol="0" anchor="ctr"/>
          <a:lstStyle/>
          <a:p>
            <a:pPr algn="ctr"/>
            <a:endParaRPr lang="en-IN" dirty="0"/>
          </a:p>
        </p:txBody>
      </p:sp>
      <p:sp>
        <p:nvSpPr>
          <p:cNvPr id="12" name="Rectangle 11">
            <a:extLst>
              <a:ext uri="{FF2B5EF4-FFF2-40B4-BE49-F238E27FC236}">
                <a16:creationId xmlns:a16="http://schemas.microsoft.com/office/drawing/2014/main" id="{073A4E86-FB53-431A-B338-5E23D643D4F5}"/>
              </a:ext>
            </a:extLst>
          </p:cNvPr>
          <p:cNvSpPr/>
          <p:nvPr/>
        </p:nvSpPr>
        <p:spPr>
          <a:xfrm flipV="1">
            <a:off x="971364" y="2633693"/>
            <a:ext cx="9850516" cy="62126"/>
          </a:xfrm>
          <a:prstGeom prst="rect">
            <a:avLst/>
          </a:prstGeom>
          <a:solidFill>
            <a:schemeClr val="tx2"/>
          </a:solidFill>
        </p:spPr>
        <p:style>
          <a:lnRef idx="0">
            <a:schemeClr val="accent6"/>
          </a:lnRef>
          <a:fillRef idx="3">
            <a:schemeClr val="accent6"/>
          </a:fillRef>
          <a:effectRef idx="3">
            <a:schemeClr val="accent6"/>
          </a:effectRef>
          <a:fontRef idx="minor">
            <a:schemeClr val="lt1"/>
          </a:fontRef>
        </p:style>
        <p:txBody>
          <a:bodyPr rtlCol="0" anchor="ctr"/>
          <a:lstStyle/>
          <a:p>
            <a:pPr algn="ctr"/>
            <a:endParaRPr lang="en-IN" dirty="0"/>
          </a:p>
        </p:txBody>
      </p:sp>
      <p:sp>
        <p:nvSpPr>
          <p:cNvPr id="2" name="TextBox 1">
            <a:extLst>
              <a:ext uri="{FF2B5EF4-FFF2-40B4-BE49-F238E27FC236}">
                <a16:creationId xmlns:a16="http://schemas.microsoft.com/office/drawing/2014/main" id="{818B6FD5-B106-46A4-ADE5-1D13133C3591}"/>
              </a:ext>
            </a:extLst>
          </p:cNvPr>
          <p:cNvSpPr txBox="1"/>
          <p:nvPr/>
        </p:nvSpPr>
        <p:spPr>
          <a:xfrm>
            <a:off x="4191644" y="194200"/>
            <a:ext cx="3930586" cy="523220"/>
          </a:xfrm>
          <a:prstGeom prst="rect">
            <a:avLst/>
          </a:prstGeom>
          <a:noFill/>
        </p:spPr>
        <p:txBody>
          <a:bodyPr wrap="square" rtlCol="0">
            <a:spAutoFit/>
          </a:bodyPr>
          <a:lstStyle/>
          <a:p>
            <a:r>
              <a:rPr lang="en-IN" sz="2800" dirty="0">
                <a:latin typeface="Modern Love" panose="04090805081005020601" pitchFamily="82" charset="0"/>
              </a:rPr>
              <a:t>TYPES OF BIOMETRICS</a:t>
            </a:r>
          </a:p>
        </p:txBody>
      </p:sp>
      <p:cxnSp>
        <p:nvCxnSpPr>
          <p:cNvPr id="5" name="Straight Connector 4">
            <a:extLst>
              <a:ext uri="{FF2B5EF4-FFF2-40B4-BE49-F238E27FC236}">
                <a16:creationId xmlns:a16="http://schemas.microsoft.com/office/drawing/2014/main" id="{FF9BAD39-BF0D-4701-8E0E-9D34B72058DD}"/>
              </a:ext>
            </a:extLst>
          </p:cNvPr>
          <p:cNvCxnSpPr>
            <a:cxnSpLocks/>
          </p:cNvCxnSpPr>
          <p:nvPr/>
        </p:nvCxnSpPr>
        <p:spPr>
          <a:xfrm>
            <a:off x="0" y="727969"/>
            <a:ext cx="12192000" cy="1"/>
          </a:xfrm>
          <a:prstGeom prst="line">
            <a:avLst/>
          </a:prstGeom>
          <a:effectLst>
            <a:outerShdw blurRad="50800" dist="38100" dir="5400000" algn="t" rotWithShape="0">
              <a:prstClr val="black">
                <a:alpha val="40000"/>
              </a:prstClr>
            </a:outerShdw>
          </a:effectLst>
        </p:spPr>
        <p:style>
          <a:lnRef idx="1">
            <a:schemeClr val="accent6"/>
          </a:lnRef>
          <a:fillRef idx="0">
            <a:schemeClr val="accent6"/>
          </a:fillRef>
          <a:effectRef idx="0">
            <a:schemeClr val="accent6"/>
          </a:effectRef>
          <a:fontRef idx="minor">
            <a:schemeClr val="tx1"/>
          </a:fontRef>
        </p:style>
      </p:cxnSp>
      <p:sp>
        <p:nvSpPr>
          <p:cNvPr id="9" name="Rectangle: Rounded Corners 8">
            <a:extLst>
              <a:ext uri="{FF2B5EF4-FFF2-40B4-BE49-F238E27FC236}">
                <a16:creationId xmlns:a16="http://schemas.microsoft.com/office/drawing/2014/main" id="{75A53FA5-87D0-4B03-A130-A715DC6A4382}"/>
              </a:ext>
            </a:extLst>
          </p:cNvPr>
          <p:cNvSpPr/>
          <p:nvPr/>
        </p:nvSpPr>
        <p:spPr>
          <a:xfrm>
            <a:off x="3684228" y="3309061"/>
            <a:ext cx="4157743" cy="523220"/>
          </a:xfrm>
          <a:prstGeom prst="round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800" b="1">
                <a:ln w="9525">
                  <a:solidFill>
                    <a:schemeClr val="bg1"/>
                  </a:solidFill>
                  <a:prstDash val="solid"/>
                </a:ln>
                <a:solidFill>
                  <a:schemeClr val="tx1"/>
                </a:solidFill>
                <a:effectLst>
                  <a:outerShdw blurRad="12700" dist="38100" dir="2700000" algn="tl" rotWithShape="0">
                    <a:schemeClr val="bg1">
                      <a:lumMod val="50000"/>
                    </a:schemeClr>
                  </a:outerShdw>
                </a:effectLst>
              </a:rPr>
              <a:t>PHYSIOLOGICAL</a:t>
            </a:r>
            <a:endParaRPr lang="en-IN" sz="2800" b="1"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
        <p:nvSpPr>
          <p:cNvPr id="11" name="Arrow: Down 10">
            <a:extLst>
              <a:ext uri="{FF2B5EF4-FFF2-40B4-BE49-F238E27FC236}">
                <a16:creationId xmlns:a16="http://schemas.microsoft.com/office/drawing/2014/main" id="{0A8B70FC-0C2A-48FE-B80F-3171DCDCF53D}"/>
              </a:ext>
            </a:extLst>
          </p:cNvPr>
          <p:cNvSpPr/>
          <p:nvPr/>
        </p:nvSpPr>
        <p:spPr>
          <a:xfrm rot="10800000">
            <a:off x="5675422" y="2695818"/>
            <a:ext cx="416764" cy="597422"/>
          </a:xfrm>
          <a:prstGeom prst="down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IN"/>
          </a:p>
        </p:txBody>
      </p:sp>
      <p:sp>
        <p:nvSpPr>
          <p:cNvPr id="13" name="Arrow: Down 12">
            <a:extLst>
              <a:ext uri="{FF2B5EF4-FFF2-40B4-BE49-F238E27FC236}">
                <a16:creationId xmlns:a16="http://schemas.microsoft.com/office/drawing/2014/main" id="{578FFD44-DE1F-4617-BF00-7B21B3BF3234}"/>
              </a:ext>
            </a:extLst>
          </p:cNvPr>
          <p:cNvSpPr/>
          <p:nvPr/>
        </p:nvSpPr>
        <p:spPr>
          <a:xfrm rot="10800000">
            <a:off x="971363" y="2213451"/>
            <a:ext cx="200488" cy="420242"/>
          </a:xfrm>
          <a:prstGeom prst="down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IN"/>
          </a:p>
        </p:txBody>
      </p:sp>
      <p:sp>
        <p:nvSpPr>
          <p:cNvPr id="14" name="Arrow: Down 13">
            <a:extLst>
              <a:ext uri="{FF2B5EF4-FFF2-40B4-BE49-F238E27FC236}">
                <a16:creationId xmlns:a16="http://schemas.microsoft.com/office/drawing/2014/main" id="{9AEF62E5-D300-459D-877A-D731D5453BCD}"/>
              </a:ext>
            </a:extLst>
          </p:cNvPr>
          <p:cNvSpPr/>
          <p:nvPr/>
        </p:nvSpPr>
        <p:spPr>
          <a:xfrm rot="10800000">
            <a:off x="3006568" y="2213450"/>
            <a:ext cx="200488" cy="420242"/>
          </a:xfrm>
          <a:prstGeom prst="down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IN"/>
          </a:p>
        </p:txBody>
      </p:sp>
      <p:sp>
        <p:nvSpPr>
          <p:cNvPr id="15" name="Arrow: Down 14">
            <a:extLst>
              <a:ext uri="{FF2B5EF4-FFF2-40B4-BE49-F238E27FC236}">
                <a16:creationId xmlns:a16="http://schemas.microsoft.com/office/drawing/2014/main" id="{20AB11A4-70AB-4A82-8401-31EB18BA96A2}"/>
              </a:ext>
            </a:extLst>
          </p:cNvPr>
          <p:cNvSpPr/>
          <p:nvPr/>
        </p:nvSpPr>
        <p:spPr>
          <a:xfrm rot="10800000">
            <a:off x="5781208" y="2213449"/>
            <a:ext cx="200488" cy="420242"/>
          </a:xfrm>
          <a:prstGeom prst="down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IN" dirty="0"/>
          </a:p>
        </p:txBody>
      </p:sp>
      <p:sp>
        <p:nvSpPr>
          <p:cNvPr id="16" name="Arrow: Down 15">
            <a:extLst>
              <a:ext uri="{FF2B5EF4-FFF2-40B4-BE49-F238E27FC236}">
                <a16:creationId xmlns:a16="http://schemas.microsoft.com/office/drawing/2014/main" id="{B3126AC2-6BC0-4FE6-8C7E-39C93FA94226}"/>
              </a:ext>
            </a:extLst>
          </p:cNvPr>
          <p:cNvSpPr/>
          <p:nvPr/>
        </p:nvSpPr>
        <p:spPr>
          <a:xfrm rot="10800000">
            <a:off x="8268068" y="2213450"/>
            <a:ext cx="200488" cy="420242"/>
          </a:xfrm>
          <a:prstGeom prst="down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IN"/>
          </a:p>
        </p:txBody>
      </p:sp>
      <p:sp>
        <p:nvSpPr>
          <p:cNvPr id="17" name="Arrow: Down 16">
            <a:extLst>
              <a:ext uri="{FF2B5EF4-FFF2-40B4-BE49-F238E27FC236}">
                <a16:creationId xmlns:a16="http://schemas.microsoft.com/office/drawing/2014/main" id="{C046C9AC-D9D5-4721-AAA3-30379C090641}"/>
              </a:ext>
            </a:extLst>
          </p:cNvPr>
          <p:cNvSpPr/>
          <p:nvPr/>
        </p:nvSpPr>
        <p:spPr>
          <a:xfrm rot="10800000">
            <a:off x="10610295" y="2213450"/>
            <a:ext cx="200488" cy="420242"/>
          </a:xfrm>
          <a:prstGeom prst="down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IN"/>
          </a:p>
        </p:txBody>
      </p:sp>
      <p:sp>
        <p:nvSpPr>
          <p:cNvPr id="18" name="Rectangle: Rounded Corners 17">
            <a:extLst>
              <a:ext uri="{FF2B5EF4-FFF2-40B4-BE49-F238E27FC236}">
                <a16:creationId xmlns:a16="http://schemas.microsoft.com/office/drawing/2014/main" id="{9D727523-41F3-4D1B-9A85-FEF1B67C1DF2}"/>
              </a:ext>
            </a:extLst>
          </p:cNvPr>
          <p:cNvSpPr/>
          <p:nvPr/>
        </p:nvSpPr>
        <p:spPr>
          <a:xfrm>
            <a:off x="422794" y="1938797"/>
            <a:ext cx="1278384" cy="274652"/>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r>
              <a:rPr lang="en-US" sz="1600" dirty="0">
                <a:latin typeface="Arial" panose="020B0604020202020204" pitchFamily="34" charset="0"/>
                <a:cs typeface="Arial" panose="020B0604020202020204" pitchFamily="34" charset="0"/>
              </a:rPr>
              <a:t>Fingerprint</a:t>
            </a:r>
            <a:endParaRPr lang="en-IN" dirty="0">
              <a:latin typeface="Arial" panose="020B0604020202020204" pitchFamily="34" charset="0"/>
              <a:cs typeface="Arial" panose="020B0604020202020204" pitchFamily="34" charset="0"/>
            </a:endParaRPr>
          </a:p>
        </p:txBody>
      </p:sp>
      <p:sp>
        <p:nvSpPr>
          <p:cNvPr id="19" name="Rectangle: Rounded Corners 18">
            <a:extLst>
              <a:ext uri="{FF2B5EF4-FFF2-40B4-BE49-F238E27FC236}">
                <a16:creationId xmlns:a16="http://schemas.microsoft.com/office/drawing/2014/main" id="{E2853511-13D2-4D6A-AD39-821E219150FA}"/>
              </a:ext>
            </a:extLst>
          </p:cNvPr>
          <p:cNvSpPr/>
          <p:nvPr/>
        </p:nvSpPr>
        <p:spPr>
          <a:xfrm>
            <a:off x="2467619" y="1926454"/>
            <a:ext cx="1278384" cy="274652"/>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atin typeface="Arial" panose="020B0604020202020204" pitchFamily="34" charset="0"/>
                <a:cs typeface="Arial" panose="020B0604020202020204" pitchFamily="34" charset="0"/>
              </a:rPr>
              <a:t>Hand</a:t>
            </a:r>
            <a:endParaRPr lang="en-IN" dirty="0">
              <a:latin typeface="Arial" panose="020B0604020202020204" pitchFamily="34" charset="0"/>
              <a:cs typeface="Arial" panose="020B0604020202020204" pitchFamily="34" charset="0"/>
            </a:endParaRPr>
          </a:p>
        </p:txBody>
      </p:sp>
      <p:sp>
        <p:nvSpPr>
          <p:cNvPr id="20" name="Rectangle: Rounded Corners 19">
            <a:extLst>
              <a:ext uri="{FF2B5EF4-FFF2-40B4-BE49-F238E27FC236}">
                <a16:creationId xmlns:a16="http://schemas.microsoft.com/office/drawing/2014/main" id="{E458E59A-AF73-40AB-A7DF-3B3022AAFAA1}"/>
              </a:ext>
            </a:extLst>
          </p:cNvPr>
          <p:cNvSpPr/>
          <p:nvPr/>
        </p:nvSpPr>
        <p:spPr>
          <a:xfrm>
            <a:off x="5262239" y="1937539"/>
            <a:ext cx="1278384" cy="274652"/>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t>Iris</a:t>
            </a:r>
            <a:endParaRPr lang="en-IN" dirty="0"/>
          </a:p>
        </p:txBody>
      </p:sp>
      <p:sp>
        <p:nvSpPr>
          <p:cNvPr id="21" name="Rectangle: Rounded Corners 20">
            <a:extLst>
              <a:ext uri="{FF2B5EF4-FFF2-40B4-BE49-F238E27FC236}">
                <a16:creationId xmlns:a16="http://schemas.microsoft.com/office/drawing/2014/main" id="{91256882-F6A5-41D7-8F3D-2069238F310A}"/>
              </a:ext>
            </a:extLst>
          </p:cNvPr>
          <p:cNvSpPr/>
          <p:nvPr/>
        </p:nvSpPr>
        <p:spPr>
          <a:xfrm>
            <a:off x="7729120" y="1927409"/>
            <a:ext cx="1278384" cy="274652"/>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t>Face</a:t>
            </a:r>
            <a:endParaRPr lang="en-IN" dirty="0"/>
          </a:p>
        </p:txBody>
      </p:sp>
      <p:sp>
        <p:nvSpPr>
          <p:cNvPr id="22" name="Rectangle: Rounded Corners 21">
            <a:extLst>
              <a:ext uri="{FF2B5EF4-FFF2-40B4-BE49-F238E27FC236}">
                <a16:creationId xmlns:a16="http://schemas.microsoft.com/office/drawing/2014/main" id="{C81A583C-06BF-47C3-8496-DCABD0C99352}"/>
              </a:ext>
            </a:extLst>
          </p:cNvPr>
          <p:cNvSpPr/>
          <p:nvPr/>
        </p:nvSpPr>
        <p:spPr>
          <a:xfrm>
            <a:off x="10101684" y="1937539"/>
            <a:ext cx="1278384" cy="274652"/>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t>DNA</a:t>
            </a:r>
            <a:endParaRPr lang="en-IN" dirty="0"/>
          </a:p>
        </p:txBody>
      </p:sp>
      <p:pic>
        <p:nvPicPr>
          <p:cNvPr id="29" name="Picture 28">
            <a:extLst>
              <a:ext uri="{FF2B5EF4-FFF2-40B4-BE49-F238E27FC236}">
                <a16:creationId xmlns:a16="http://schemas.microsoft.com/office/drawing/2014/main" id="{4ED793D8-7EE8-4880-BF6D-EDB8DD21C4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1028" y="936226"/>
            <a:ext cx="914399" cy="914399"/>
          </a:xfrm>
          <a:prstGeom prst="rect">
            <a:avLst/>
          </a:prstGeom>
        </p:spPr>
      </p:pic>
      <p:pic>
        <p:nvPicPr>
          <p:cNvPr id="31" name="Picture 30">
            <a:extLst>
              <a:ext uri="{FF2B5EF4-FFF2-40B4-BE49-F238E27FC236}">
                <a16:creationId xmlns:a16="http://schemas.microsoft.com/office/drawing/2014/main" id="{F2DD2FCC-19FD-4F5F-86EC-ACD76AD3955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01169" y="905499"/>
            <a:ext cx="620031" cy="933157"/>
          </a:xfrm>
          <a:prstGeom prst="rect">
            <a:avLst/>
          </a:prstGeom>
        </p:spPr>
      </p:pic>
      <p:pic>
        <p:nvPicPr>
          <p:cNvPr id="33" name="Picture 32">
            <a:extLst>
              <a:ext uri="{FF2B5EF4-FFF2-40B4-BE49-F238E27FC236}">
                <a16:creationId xmlns:a16="http://schemas.microsoft.com/office/drawing/2014/main" id="{2BF88438-84B2-4975-9693-E86779B287A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14709" y="943956"/>
            <a:ext cx="933485" cy="891478"/>
          </a:xfrm>
          <a:prstGeom prst="rect">
            <a:avLst/>
          </a:prstGeom>
        </p:spPr>
      </p:pic>
      <p:pic>
        <p:nvPicPr>
          <p:cNvPr id="35" name="Picture 34">
            <a:extLst>
              <a:ext uri="{FF2B5EF4-FFF2-40B4-BE49-F238E27FC236}">
                <a16:creationId xmlns:a16="http://schemas.microsoft.com/office/drawing/2014/main" id="{0BFC09D4-8550-4446-B31B-8C0F3226ACB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841971" y="867700"/>
            <a:ext cx="1052681" cy="967734"/>
          </a:xfrm>
          <a:prstGeom prst="rect">
            <a:avLst/>
          </a:prstGeom>
        </p:spPr>
      </p:pic>
      <p:pic>
        <p:nvPicPr>
          <p:cNvPr id="37" name="Picture 36">
            <a:extLst>
              <a:ext uri="{FF2B5EF4-FFF2-40B4-BE49-F238E27FC236}">
                <a16:creationId xmlns:a16="http://schemas.microsoft.com/office/drawing/2014/main" id="{4E5FA165-CD6E-4816-89B2-884AE06F2AF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187961" y="943956"/>
            <a:ext cx="1096951" cy="891478"/>
          </a:xfrm>
          <a:prstGeom prst="rect">
            <a:avLst/>
          </a:prstGeom>
        </p:spPr>
      </p:pic>
      <p:sp>
        <p:nvSpPr>
          <p:cNvPr id="41" name="Rectangle: Rounded Corners 40">
            <a:extLst>
              <a:ext uri="{FF2B5EF4-FFF2-40B4-BE49-F238E27FC236}">
                <a16:creationId xmlns:a16="http://schemas.microsoft.com/office/drawing/2014/main" id="{61FA635F-683A-4901-9476-FF66378C4A4B}"/>
              </a:ext>
            </a:extLst>
          </p:cNvPr>
          <p:cNvSpPr/>
          <p:nvPr/>
        </p:nvSpPr>
        <p:spPr>
          <a:xfrm>
            <a:off x="3702336" y="3895520"/>
            <a:ext cx="4157743" cy="523220"/>
          </a:xfrm>
          <a:prstGeom prst="round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800" b="1" dirty="0">
                <a:ln w="9525">
                  <a:solidFill>
                    <a:schemeClr val="bg1"/>
                  </a:solidFill>
                  <a:prstDash val="solid"/>
                </a:ln>
                <a:solidFill>
                  <a:schemeClr val="tx1"/>
                </a:solidFill>
                <a:effectLst>
                  <a:outerShdw blurRad="12700" dist="38100" dir="2700000" algn="tl" rotWithShape="0">
                    <a:schemeClr val="bg1">
                      <a:lumMod val="50000"/>
                    </a:schemeClr>
                  </a:outerShdw>
                </a:effectLst>
              </a:rPr>
              <a:t>BEHAVIOURAL</a:t>
            </a:r>
            <a:endParaRPr lang="en-IN" sz="2800" dirty="0">
              <a:solidFill>
                <a:schemeClr val="tx2"/>
              </a:solidFill>
            </a:endParaRPr>
          </a:p>
        </p:txBody>
      </p:sp>
      <p:sp>
        <p:nvSpPr>
          <p:cNvPr id="45" name="Arrow: Down 44">
            <a:extLst>
              <a:ext uri="{FF2B5EF4-FFF2-40B4-BE49-F238E27FC236}">
                <a16:creationId xmlns:a16="http://schemas.microsoft.com/office/drawing/2014/main" id="{51AFF855-8CA5-4813-BCF5-C74C293A13A3}"/>
              </a:ext>
            </a:extLst>
          </p:cNvPr>
          <p:cNvSpPr/>
          <p:nvPr/>
        </p:nvSpPr>
        <p:spPr>
          <a:xfrm>
            <a:off x="959871" y="5065546"/>
            <a:ext cx="200488" cy="349282"/>
          </a:xfrm>
          <a:prstGeom prst="down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IN"/>
          </a:p>
        </p:txBody>
      </p:sp>
      <p:sp>
        <p:nvSpPr>
          <p:cNvPr id="46" name="Arrow: Down 45">
            <a:extLst>
              <a:ext uri="{FF2B5EF4-FFF2-40B4-BE49-F238E27FC236}">
                <a16:creationId xmlns:a16="http://schemas.microsoft.com/office/drawing/2014/main" id="{909EED80-EAE9-4F43-A590-E61BA3C6ADA9}"/>
              </a:ext>
            </a:extLst>
          </p:cNvPr>
          <p:cNvSpPr/>
          <p:nvPr/>
        </p:nvSpPr>
        <p:spPr>
          <a:xfrm>
            <a:off x="5778985" y="5059398"/>
            <a:ext cx="180509" cy="349282"/>
          </a:xfrm>
          <a:prstGeom prst="down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IN"/>
          </a:p>
        </p:txBody>
      </p:sp>
      <p:sp>
        <p:nvSpPr>
          <p:cNvPr id="47" name="Arrow: Down 46">
            <a:extLst>
              <a:ext uri="{FF2B5EF4-FFF2-40B4-BE49-F238E27FC236}">
                <a16:creationId xmlns:a16="http://schemas.microsoft.com/office/drawing/2014/main" id="{2E3B0F2F-9906-4AF4-9322-1197A1E6BAA6}"/>
              </a:ext>
            </a:extLst>
          </p:cNvPr>
          <p:cNvSpPr/>
          <p:nvPr/>
        </p:nvSpPr>
        <p:spPr>
          <a:xfrm>
            <a:off x="10662478" y="5074812"/>
            <a:ext cx="180509" cy="355488"/>
          </a:xfrm>
          <a:prstGeom prst="down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IN"/>
          </a:p>
        </p:txBody>
      </p:sp>
      <p:sp>
        <p:nvSpPr>
          <p:cNvPr id="48" name="Arrow: Down 47">
            <a:extLst>
              <a:ext uri="{FF2B5EF4-FFF2-40B4-BE49-F238E27FC236}">
                <a16:creationId xmlns:a16="http://schemas.microsoft.com/office/drawing/2014/main" id="{A7A83EB4-7BC4-4242-9404-EE27EFEC67B3}"/>
              </a:ext>
            </a:extLst>
          </p:cNvPr>
          <p:cNvSpPr/>
          <p:nvPr/>
        </p:nvSpPr>
        <p:spPr>
          <a:xfrm>
            <a:off x="5671608" y="4406460"/>
            <a:ext cx="420578" cy="611035"/>
          </a:xfrm>
          <a:prstGeom prst="down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IN"/>
          </a:p>
        </p:txBody>
      </p:sp>
      <p:sp>
        <p:nvSpPr>
          <p:cNvPr id="49" name="Rectangle: Rounded Corners 48">
            <a:extLst>
              <a:ext uri="{FF2B5EF4-FFF2-40B4-BE49-F238E27FC236}">
                <a16:creationId xmlns:a16="http://schemas.microsoft.com/office/drawing/2014/main" id="{0E7A5397-DAB9-4FD8-93CF-214A00B05A8C}"/>
              </a:ext>
            </a:extLst>
          </p:cNvPr>
          <p:cNvSpPr/>
          <p:nvPr/>
        </p:nvSpPr>
        <p:spPr>
          <a:xfrm>
            <a:off x="432414" y="5410590"/>
            <a:ext cx="1278384" cy="274652"/>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t>Keystroke</a:t>
            </a:r>
            <a:endParaRPr lang="en-IN" dirty="0"/>
          </a:p>
        </p:txBody>
      </p:sp>
      <p:sp>
        <p:nvSpPr>
          <p:cNvPr id="50" name="Rectangle: Rounded Corners 49">
            <a:extLst>
              <a:ext uri="{FF2B5EF4-FFF2-40B4-BE49-F238E27FC236}">
                <a16:creationId xmlns:a16="http://schemas.microsoft.com/office/drawing/2014/main" id="{D5BD90C8-5081-4FF9-AF83-F9FF9B0E5E7D}"/>
              </a:ext>
            </a:extLst>
          </p:cNvPr>
          <p:cNvSpPr/>
          <p:nvPr/>
        </p:nvSpPr>
        <p:spPr>
          <a:xfrm>
            <a:off x="5224151" y="5410590"/>
            <a:ext cx="1278384" cy="274652"/>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t>Signature</a:t>
            </a:r>
            <a:endParaRPr lang="en-IN" dirty="0"/>
          </a:p>
        </p:txBody>
      </p:sp>
      <p:sp>
        <p:nvSpPr>
          <p:cNvPr id="51" name="Rectangle: Rounded Corners 50">
            <a:extLst>
              <a:ext uri="{FF2B5EF4-FFF2-40B4-BE49-F238E27FC236}">
                <a16:creationId xmlns:a16="http://schemas.microsoft.com/office/drawing/2014/main" id="{EB402832-CAB3-407F-B362-281C966130F9}"/>
              </a:ext>
            </a:extLst>
          </p:cNvPr>
          <p:cNvSpPr/>
          <p:nvPr/>
        </p:nvSpPr>
        <p:spPr>
          <a:xfrm>
            <a:off x="10113540" y="5430300"/>
            <a:ext cx="1278384" cy="274652"/>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t>Voice</a:t>
            </a:r>
            <a:endParaRPr lang="en-IN" dirty="0"/>
          </a:p>
        </p:txBody>
      </p:sp>
      <p:pic>
        <p:nvPicPr>
          <p:cNvPr id="56" name="Picture 55">
            <a:extLst>
              <a:ext uri="{FF2B5EF4-FFF2-40B4-BE49-F238E27FC236}">
                <a16:creationId xmlns:a16="http://schemas.microsoft.com/office/drawing/2014/main" id="{62837056-CE6F-41A2-AEDA-BC86A38592C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45298" y="5813656"/>
            <a:ext cx="1265500" cy="632750"/>
          </a:xfrm>
          <a:prstGeom prst="rect">
            <a:avLst/>
          </a:prstGeom>
        </p:spPr>
      </p:pic>
      <p:pic>
        <p:nvPicPr>
          <p:cNvPr id="58" name="Picture 57">
            <a:extLst>
              <a:ext uri="{FF2B5EF4-FFF2-40B4-BE49-F238E27FC236}">
                <a16:creationId xmlns:a16="http://schemas.microsoft.com/office/drawing/2014/main" id="{82C7490E-68A0-4560-9ED6-DD517836D1FE}"/>
              </a:ext>
            </a:extLst>
          </p:cNvPr>
          <p:cNvPicPr>
            <a:picLocks noChangeAspect="1"/>
          </p:cNvPicPr>
          <p:nvPr/>
        </p:nvPicPr>
        <p:blipFill>
          <a:blip r:embed="rId9">
            <a:duotone>
              <a:prstClr val="black"/>
              <a:srgbClr val="D9C3A5">
                <a:tint val="50000"/>
                <a:satMod val="180000"/>
              </a:srgbClr>
            </a:duotone>
            <a:extLst>
              <a:ext uri="{BEBA8EAE-BF5A-486C-A8C5-ECC9F3942E4B}">
                <a14:imgProps xmlns:a14="http://schemas.microsoft.com/office/drawing/2010/main">
                  <a14:imgLayer r:embed="rId10">
                    <a14:imgEffect>
                      <a14:brightnessContrast contrast="33000"/>
                    </a14:imgEffect>
                  </a14:imgLayer>
                </a14:imgProps>
              </a:ext>
              <a:ext uri="{28A0092B-C50C-407E-A947-70E740481C1C}">
                <a14:useLocalDpi xmlns:a14="http://schemas.microsoft.com/office/drawing/2010/main" val="0"/>
              </a:ext>
            </a:extLst>
          </a:blip>
          <a:stretch>
            <a:fillRect/>
          </a:stretch>
        </p:blipFill>
        <p:spPr>
          <a:xfrm>
            <a:off x="5202413" y="5780541"/>
            <a:ext cx="1321860" cy="730962"/>
          </a:xfrm>
          <a:prstGeom prst="rect">
            <a:avLst/>
          </a:prstGeom>
        </p:spPr>
      </p:pic>
      <p:pic>
        <p:nvPicPr>
          <p:cNvPr id="60" name="Picture 59">
            <a:extLst>
              <a:ext uri="{FF2B5EF4-FFF2-40B4-BE49-F238E27FC236}">
                <a16:creationId xmlns:a16="http://schemas.microsoft.com/office/drawing/2014/main" id="{7B366D3A-2084-4845-9C70-F4C1EF1F132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161203" y="5772696"/>
            <a:ext cx="1150466" cy="765068"/>
          </a:xfrm>
          <a:prstGeom prst="rect">
            <a:avLst/>
          </a:prstGeom>
        </p:spPr>
      </p:pic>
    </p:spTree>
    <p:custDataLst>
      <p:tags r:id="rId1"/>
    </p:custDataLst>
    <p:extLst>
      <p:ext uri="{BB962C8B-B14F-4D97-AF65-F5344CB8AC3E}">
        <p14:creationId xmlns:p14="http://schemas.microsoft.com/office/powerpoint/2010/main" val="4126007149"/>
      </p:ext>
    </p:extLst>
  </p:cSld>
  <p:clrMapOvr>
    <a:masterClrMapping/>
  </p:clrMapOvr>
  <mc:AlternateContent xmlns:mc="http://schemas.openxmlformats.org/markup-compatibility/2006" xmlns:p14="http://schemas.microsoft.com/office/powerpoint/2010/main">
    <mc:Choice Requires="p14">
      <p:transition spd="slow" p14:dur="2000" advTm="33330"/>
    </mc:Choice>
    <mc:Fallback xmlns="">
      <p:transition spd="slow" advTm="3333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3" presetClass="entr" presetSubtype="16"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p:cTn id="13" dur="500" fill="hold"/>
                                        <p:tgtEl>
                                          <p:spTgt spid="11"/>
                                        </p:tgtEl>
                                        <p:attrNameLst>
                                          <p:attrName>ppt_w</p:attrName>
                                        </p:attrNameLst>
                                      </p:cBhvr>
                                      <p:tavLst>
                                        <p:tav tm="0">
                                          <p:val>
                                            <p:fltVal val="0"/>
                                          </p:val>
                                        </p:tav>
                                        <p:tav tm="100000">
                                          <p:val>
                                            <p:strVal val="#ppt_w"/>
                                          </p:val>
                                        </p:tav>
                                      </p:tavLst>
                                    </p:anim>
                                    <p:anim calcmode="lin" valueType="num">
                                      <p:cBhvr>
                                        <p:cTn id="14" dur="500" fill="hold"/>
                                        <p:tgtEl>
                                          <p:spTgt spid="11"/>
                                        </p:tgtEl>
                                        <p:attrNameLst>
                                          <p:attrName>ppt_h</p:attrName>
                                        </p:attrNameLst>
                                      </p:cBhvr>
                                      <p:tavLst>
                                        <p:tav tm="0">
                                          <p:val>
                                            <p:fltVal val="0"/>
                                          </p:val>
                                        </p:tav>
                                        <p:tav tm="100000">
                                          <p:val>
                                            <p:strVal val="#ppt_h"/>
                                          </p:val>
                                        </p:tav>
                                      </p:tavLst>
                                    </p:anim>
                                    <p:animEffect transition="in" filter="fade">
                                      <p:cBhvr>
                                        <p:cTn id="15" dur="500"/>
                                        <p:tgtEl>
                                          <p:spTgt spid="11"/>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grpId="0" nodeType="clickEffect">
                                  <p:stCondLst>
                                    <p:cond delay="0"/>
                                  </p:stCondLst>
                                  <p:childTnLst>
                                    <p:set>
                                      <p:cBhvr>
                                        <p:cTn id="19" dur="1" fill="hold">
                                          <p:stCondLst>
                                            <p:cond delay="0"/>
                                          </p:stCondLst>
                                        </p:cTn>
                                        <p:tgtEl>
                                          <p:spTgt spid="12"/>
                                        </p:tgtEl>
                                        <p:attrNameLst>
                                          <p:attrName>style.visibility</p:attrName>
                                        </p:attrNameLst>
                                      </p:cBhvr>
                                      <p:to>
                                        <p:strVal val="visible"/>
                                      </p:to>
                                    </p:set>
                                    <p:anim calcmode="lin" valueType="num">
                                      <p:cBhvr additive="base">
                                        <p:cTn id="20" dur="500" fill="hold"/>
                                        <p:tgtEl>
                                          <p:spTgt spid="12"/>
                                        </p:tgtEl>
                                        <p:attrNameLst>
                                          <p:attrName>ppt_x</p:attrName>
                                        </p:attrNameLst>
                                      </p:cBhvr>
                                      <p:tavLst>
                                        <p:tav tm="0">
                                          <p:val>
                                            <p:strVal val="#ppt_x"/>
                                          </p:val>
                                        </p:tav>
                                        <p:tav tm="100000">
                                          <p:val>
                                            <p:strVal val="#ppt_x"/>
                                          </p:val>
                                        </p:tav>
                                      </p:tavLst>
                                    </p:anim>
                                    <p:anim calcmode="lin" valueType="num">
                                      <p:cBhvr additive="base">
                                        <p:cTn id="21"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grpId="0" nodeType="clickEffect">
                                  <p:stCondLst>
                                    <p:cond delay="0"/>
                                  </p:stCondLst>
                                  <p:childTnLst>
                                    <p:set>
                                      <p:cBhvr>
                                        <p:cTn id="25" dur="1" fill="hold">
                                          <p:stCondLst>
                                            <p:cond delay="0"/>
                                          </p:stCondLst>
                                        </p:cTn>
                                        <p:tgtEl>
                                          <p:spTgt spid="13"/>
                                        </p:tgtEl>
                                        <p:attrNameLst>
                                          <p:attrName>style.visibility</p:attrName>
                                        </p:attrNameLst>
                                      </p:cBhvr>
                                      <p:to>
                                        <p:strVal val="visible"/>
                                      </p:to>
                                    </p:set>
                                    <p:anim calcmode="lin" valueType="num">
                                      <p:cBhvr additive="base">
                                        <p:cTn id="26" dur="500" fill="hold"/>
                                        <p:tgtEl>
                                          <p:spTgt spid="13"/>
                                        </p:tgtEl>
                                        <p:attrNameLst>
                                          <p:attrName>ppt_x</p:attrName>
                                        </p:attrNameLst>
                                      </p:cBhvr>
                                      <p:tavLst>
                                        <p:tav tm="0">
                                          <p:val>
                                            <p:strVal val="#ppt_x"/>
                                          </p:val>
                                        </p:tav>
                                        <p:tav tm="100000">
                                          <p:val>
                                            <p:strVal val="#ppt_x"/>
                                          </p:val>
                                        </p:tav>
                                      </p:tavLst>
                                    </p:anim>
                                    <p:anim calcmode="lin" valueType="num">
                                      <p:cBhvr additive="base">
                                        <p:cTn id="27"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grpId="0" nodeType="clickEffect">
                                  <p:stCondLst>
                                    <p:cond delay="0"/>
                                  </p:stCondLst>
                                  <p:childTnLst>
                                    <p:set>
                                      <p:cBhvr>
                                        <p:cTn id="31" dur="1" fill="hold">
                                          <p:stCondLst>
                                            <p:cond delay="0"/>
                                          </p:stCondLst>
                                        </p:cTn>
                                        <p:tgtEl>
                                          <p:spTgt spid="14"/>
                                        </p:tgtEl>
                                        <p:attrNameLst>
                                          <p:attrName>style.visibility</p:attrName>
                                        </p:attrNameLst>
                                      </p:cBhvr>
                                      <p:to>
                                        <p:strVal val="visible"/>
                                      </p:to>
                                    </p:set>
                                    <p:anim calcmode="lin" valueType="num">
                                      <p:cBhvr additive="base">
                                        <p:cTn id="32" dur="500" fill="hold"/>
                                        <p:tgtEl>
                                          <p:spTgt spid="14"/>
                                        </p:tgtEl>
                                        <p:attrNameLst>
                                          <p:attrName>ppt_x</p:attrName>
                                        </p:attrNameLst>
                                      </p:cBhvr>
                                      <p:tavLst>
                                        <p:tav tm="0">
                                          <p:val>
                                            <p:strVal val="#ppt_x"/>
                                          </p:val>
                                        </p:tav>
                                        <p:tav tm="100000">
                                          <p:val>
                                            <p:strVal val="#ppt_x"/>
                                          </p:val>
                                        </p:tav>
                                      </p:tavLst>
                                    </p:anim>
                                    <p:anim calcmode="lin" valueType="num">
                                      <p:cBhvr additive="base">
                                        <p:cTn id="33"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grpId="0" nodeType="clickEffect">
                                  <p:stCondLst>
                                    <p:cond delay="0"/>
                                  </p:stCondLst>
                                  <p:childTnLst>
                                    <p:set>
                                      <p:cBhvr>
                                        <p:cTn id="37" dur="1" fill="hold">
                                          <p:stCondLst>
                                            <p:cond delay="0"/>
                                          </p:stCondLst>
                                        </p:cTn>
                                        <p:tgtEl>
                                          <p:spTgt spid="15"/>
                                        </p:tgtEl>
                                        <p:attrNameLst>
                                          <p:attrName>style.visibility</p:attrName>
                                        </p:attrNameLst>
                                      </p:cBhvr>
                                      <p:to>
                                        <p:strVal val="visible"/>
                                      </p:to>
                                    </p:set>
                                    <p:anim calcmode="lin" valueType="num">
                                      <p:cBhvr additive="base">
                                        <p:cTn id="38" dur="500" fill="hold"/>
                                        <p:tgtEl>
                                          <p:spTgt spid="15"/>
                                        </p:tgtEl>
                                        <p:attrNameLst>
                                          <p:attrName>ppt_x</p:attrName>
                                        </p:attrNameLst>
                                      </p:cBhvr>
                                      <p:tavLst>
                                        <p:tav tm="0">
                                          <p:val>
                                            <p:strVal val="#ppt_x"/>
                                          </p:val>
                                        </p:tav>
                                        <p:tav tm="100000">
                                          <p:val>
                                            <p:strVal val="#ppt_x"/>
                                          </p:val>
                                        </p:tav>
                                      </p:tavLst>
                                    </p:anim>
                                    <p:anim calcmode="lin" valueType="num">
                                      <p:cBhvr additive="base">
                                        <p:cTn id="39"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grpId="0" nodeType="clickEffect">
                                  <p:stCondLst>
                                    <p:cond delay="0"/>
                                  </p:stCondLst>
                                  <p:childTnLst>
                                    <p:set>
                                      <p:cBhvr>
                                        <p:cTn id="43" dur="1" fill="hold">
                                          <p:stCondLst>
                                            <p:cond delay="0"/>
                                          </p:stCondLst>
                                        </p:cTn>
                                        <p:tgtEl>
                                          <p:spTgt spid="16"/>
                                        </p:tgtEl>
                                        <p:attrNameLst>
                                          <p:attrName>style.visibility</p:attrName>
                                        </p:attrNameLst>
                                      </p:cBhvr>
                                      <p:to>
                                        <p:strVal val="visible"/>
                                      </p:to>
                                    </p:set>
                                    <p:anim calcmode="lin" valueType="num">
                                      <p:cBhvr additive="base">
                                        <p:cTn id="44" dur="500" fill="hold"/>
                                        <p:tgtEl>
                                          <p:spTgt spid="16"/>
                                        </p:tgtEl>
                                        <p:attrNameLst>
                                          <p:attrName>ppt_x</p:attrName>
                                        </p:attrNameLst>
                                      </p:cBhvr>
                                      <p:tavLst>
                                        <p:tav tm="0">
                                          <p:val>
                                            <p:strVal val="#ppt_x"/>
                                          </p:val>
                                        </p:tav>
                                        <p:tav tm="100000">
                                          <p:val>
                                            <p:strVal val="#ppt_x"/>
                                          </p:val>
                                        </p:tav>
                                      </p:tavLst>
                                    </p:anim>
                                    <p:anim calcmode="lin" valueType="num">
                                      <p:cBhvr additive="base">
                                        <p:cTn id="45"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2" presetClass="entr" presetSubtype="4" fill="hold" grpId="0" nodeType="clickEffect">
                                  <p:stCondLst>
                                    <p:cond delay="0"/>
                                  </p:stCondLst>
                                  <p:childTnLst>
                                    <p:set>
                                      <p:cBhvr>
                                        <p:cTn id="49" dur="1" fill="hold">
                                          <p:stCondLst>
                                            <p:cond delay="0"/>
                                          </p:stCondLst>
                                        </p:cTn>
                                        <p:tgtEl>
                                          <p:spTgt spid="17"/>
                                        </p:tgtEl>
                                        <p:attrNameLst>
                                          <p:attrName>style.visibility</p:attrName>
                                        </p:attrNameLst>
                                      </p:cBhvr>
                                      <p:to>
                                        <p:strVal val="visible"/>
                                      </p:to>
                                    </p:set>
                                    <p:anim calcmode="lin" valueType="num">
                                      <p:cBhvr additive="base">
                                        <p:cTn id="50" dur="500" fill="hold"/>
                                        <p:tgtEl>
                                          <p:spTgt spid="17"/>
                                        </p:tgtEl>
                                        <p:attrNameLst>
                                          <p:attrName>ppt_x</p:attrName>
                                        </p:attrNameLst>
                                      </p:cBhvr>
                                      <p:tavLst>
                                        <p:tav tm="0">
                                          <p:val>
                                            <p:strVal val="#ppt_x"/>
                                          </p:val>
                                        </p:tav>
                                        <p:tav tm="100000">
                                          <p:val>
                                            <p:strVal val="#ppt_x"/>
                                          </p:val>
                                        </p:tav>
                                      </p:tavLst>
                                    </p:anim>
                                    <p:anim calcmode="lin" valueType="num">
                                      <p:cBhvr additive="base">
                                        <p:cTn id="51"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18"/>
                                        </p:tgtEl>
                                        <p:attrNameLst>
                                          <p:attrName>style.visibility</p:attrName>
                                        </p:attrNameLst>
                                      </p:cBhvr>
                                      <p:to>
                                        <p:strVal val="visible"/>
                                      </p:to>
                                    </p:set>
                                    <p:animEffect transition="in" filter="fade">
                                      <p:cBhvr>
                                        <p:cTn id="56" dur="500"/>
                                        <p:tgtEl>
                                          <p:spTgt spid="18"/>
                                        </p:tgtEl>
                                      </p:cBhvr>
                                    </p:animEffect>
                                  </p:childTnLst>
                                </p:cTn>
                              </p:par>
                            </p:childTnLst>
                          </p:cTn>
                        </p:par>
                      </p:childTnLst>
                    </p:cTn>
                  </p:par>
                  <p:par>
                    <p:cTn id="57" fill="hold">
                      <p:stCondLst>
                        <p:cond delay="indefinite"/>
                      </p:stCondLst>
                      <p:childTnLst>
                        <p:par>
                          <p:cTn id="58" fill="hold">
                            <p:stCondLst>
                              <p:cond delay="0"/>
                            </p:stCondLst>
                            <p:childTnLst>
                              <p:par>
                                <p:cTn id="59" presetID="21" presetClass="entr" presetSubtype="1" fill="hold" nodeType="clickEffect">
                                  <p:stCondLst>
                                    <p:cond delay="0"/>
                                  </p:stCondLst>
                                  <p:childTnLst>
                                    <p:set>
                                      <p:cBhvr>
                                        <p:cTn id="60" dur="1" fill="hold">
                                          <p:stCondLst>
                                            <p:cond delay="0"/>
                                          </p:stCondLst>
                                        </p:cTn>
                                        <p:tgtEl>
                                          <p:spTgt spid="29"/>
                                        </p:tgtEl>
                                        <p:attrNameLst>
                                          <p:attrName>style.visibility</p:attrName>
                                        </p:attrNameLst>
                                      </p:cBhvr>
                                      <p:to>
                                        <p:strVal val="visible"/>
                                      </p:to>
                                    </p:set>
                                    <p:animEffect transition="in" filter="wheel(1)">
                                      <p:cBhvr>
                                        <p:cTn id="61" dur="2000"/>
                                        <p:tgtEl>
                                          <p:spTgt spid="29"/>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19"/>
                                        </p:tgtEl>
                                        <p:attrNameLst>
                                          <p:attrName>style.visibility</p:attrName>
                                        </p:attrNameLst>
                                      </p:cBhvr>
                                      <p:to>
                                        <p:strVal val="visible"/>
                                      </p:to>
                                    </p:set>
                                    <p:animEffect transition="in" filter="fade">
                                      <p:cBhvr>
                                        <p:cTn id="66" dur="500"/>
                                        <p:tgtEl>
                                          <p:spTgt spid="19"/>
                                        </p:tgtEl>
                                      </p:cBhvr>
                                    </p:animEffect>
                                  </p:childTnLst>
                                </p:cTn>
                              </p:par>
                            </p:childTnLst>
                          </p:cTn>
                        </p:par>
                      </p:childTnLst>
                    </p:cTn>
                  </p:par>
                  <p:par>
                    <p:cTn id="67" fill="hold">
                      <p:stCondLst>
                        <p:cond delay="indefinite"/>
                      </p:stCondLst>
                      <p:childTnLst>
                        <p:par>
                          <p:cTn id="68" fill="hold">
                            <p:stCondLst>
                              <p:cond delay="0"/>
                            </p:stCondLst>
                            <p:childTnLst>
                              <p:par>
                                <p:cTn id="69" presetID="21" presetClass="entr" presetSubtype="1" fill="hold" nodeType="clickEffect">
                                  <p:stCondLst>
                                    <p:cond delay="0"/>
                                  </p:stCondLst>
                                  <p:childTnLst>
                                    <p:set>
                                      <p:cBhvr>
                                        <p:cTn id="70" dur="1" fill="hold">
                                          <p:stCondLst>
                                            <p:cond delay="0"/>
                                          </p:stCondLst>
                                        </p:cTn>
                                        <p:tgtEl>
                                          <p:spTgt spid="31"/>
                                        </p:tgtEl>
                                        <p:attrNameLst>
                                          <p:attrName>style.visibility</p:attrName>
                                        </p:attrNameLst>
                                      </p:cBhvr>
                                      <p:to>
                                        <p:strVal val="visible"/>
                                      </p:to>
                                    </p:set>
                                    <p:animEffect transition="in" filter="wheel(1)">
                                      <p:cBhvr>
                                        <p:cTn id="71" dur="2000"/>
                                        <p:tgtEl>
                                          <p:spTgt spid="31"/>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grpId="0" nodeType="clickEffect">
                                  <p:stCondLst>
                                    <p:cond delay="0"/>
                                  </p:stCondLst>
                                  <p:childTnLst>
                                    <p:set>
                                      <p:cBhvr>
                                        <p:cTn id="75" dur="1" fill="hold">
                                          <p:stCondLst>
                                            <p:cond delay="0"/>
                                          </p:stCondLst>
                                        </p:cTn>
                                        <p:tgtEl>
                                          <p:spTgt spid="20"/>
                                        </p:tgtEl>
                                        <p:attrNameLst>
                                          <p:attrName>style.visibility</p:attrName>
                                        </p:attrNameLst>
                                      </p:cBhvr>
                                      <p:to>
                                        <p:strVal val="visible"/>
                                      </p:to>
                                    </p:set>
                                    <p:animEffect transition="in" filter="fade">
                                      <p:cBhvr>
                                        <p:cTn id="76" dur="500"/>
                                        <p:tgtEl>
                                          <p:spTgt spid="20"/>
                                        </p:tgtEl>
                                      </p:cBhvr>
                                    </p:animEffect>
                                  </p:childTnLst>
                                </p:cTn>
                              </p:par>
                            </p:childTnLst>
                          </p:cTn>
                        </p:par>
                      </p:childTnLst>
                    </p:cTn>
                  </p:par>
                  <p:par>
                    <p:cTn id="77" fill="hold">
                      <p:stCondLst>
                        <p:cond delay="indefinite"/>
                      </p:stCondLst>
                      <p:childTnLst>
                        <p:par>
                          <p:cTn id="78" fill="hold">
                            <p:stCondLst>
                              <p:cond delay="0"/>
                            </p:stCondLst>
                            <p:childTnLst>
                              <p:par>
                                <p:cTn id="79" presetID="21" presetClass="entr" presetSubtype="1" fill="hold" nodeType="clickEffect">
                                  <p:stCondLst>
                                    <p:cond delay="0"/>
                                  </p:stCondLst>
                                  <p:childTnLst>
                                    <p:set>
                                      <p:cBhvr>
                                        <p:cTn id="80" dur="1" fill="hold">
                                          <p:stCondLst>
                                            <p:cond delay="0"/>
                                          </p:stCondLst>
                                        </p:cTn>
                                        <p:tgtEl>
                                          <p:spTgt spid="33"/>
                                        </p:tgtEl>
                                        <p:attrNameLst>
                                          <p:attrName>style.visibility</p:attrName>
                                        </p:attrNameLst>
                                      </p:cBhvr>
                                      <p:to>
                                        <p:strVal val="visible"/>
                                      </p:to>
                                    </p:set>
                                    <p:animEffect transition="in" filter="wheel(1)">
                                      <p:cBhvr>
                                        <p:cTn id="81" dur="2000"/>
                                        <p:tgtEl>
                                          <p:spTgt spid="33"/>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grpId="0" nodeType="clickEffect">
                                  <p:stCondLst>
                                    <p:cond delay="0"/>
                                  </p:stCondLst>
                                  <p:childTnLst>
                                    <p:set>
                                      <p:cBhvr>
                                        <p:cTn id="85" dur="1" fill="hold">
                                          <p:stCondLst>
                                            <p:cond delay="0"/>
                                          </p:stCondLst>
                                        </p:cTn>
                                        <p:tgtEl>
                                          <p:spTgt spid="21"/>
                                        </p:tgtEl>
                                        <p:attrNameLst>
                                          <p:attrName>style.visibility</p:attrName>
                                        </p:attrNameLst>
                                      </p:cBhvr>
                                      <p:to>
                                        <p:strVal val="visible"/>
                                      </p:to>
                                    </p:set>
                                    <p:animEffect transition="in" filter="fade">
                                      <p:cBhvr>
                                        <p:cTn id="86" dur="500"/>
                                        <p:tgtEl>
                                          <p:spTgt spid="21"/>
                                        </p:tgtEl>
                                      </p:cBhvr>
                                    </p:animEffect>
                                  </p:childTnLst>
                                </p:cTn>
                              </p:par>
                            </p:childTnLst>
                          </p:cTn>
                        </p:par>
                      </p:childTnLst>
                    </p:cTn>
                  </p:par>
                  <p:par>
                    <p:cTn id="87" fill="hold">
                      <p:stCondLst>
                        <p:cond delay="indefinite"/>
                      </p:stCondLst>
                      <p:childTnLst>
                        <p:par>
                          <p:cTn id="88" fill="hold">
                            <p:stCondLst>
                              <p:cond delay="0"/>
                            </p:stCondLst>
                            <p:childTnLst>
                              <p:par>
                                <p:cTn id="89" presetID="21" presetClass="entr" presetSubtype="1" fill="hold" nodeType="clickEffect">
                                  <p:stCondLst>
                                    <p:cond delay="0"/>
                                  </p:stCondLst>
                                  <p:childTnLst>
                                    <p:set>
                                      <p:cBhvr>
                                        <p:cTn id="90" dur="1" fill="hold">
                                          <p:stCondLst>
                                            <p:cond delay="0"/>
                                          </p:stCondLst>
                                        </p:cTn>
                                        <p:tgtEl>
                                          <p:spTgt spid="35"/>
                                        </p:tgtEl>
                                        <p:attrNameLst>
                                          <p:attrName>style.visibility</p:attrName>
                                        </p:attrNameLst>
                                      </p:cBhvr>
                                      <p:to>
                                        <p:strVal val="visible"/>
                                      </p:to>
                                    </p:set>
                                    <p:animEffect transition="in" filter="wheel(1)">
                                      <p:cBhvr>
                                        <p:cTn id="91" dur="2000"/>
                                        <p:tgtEl>
                                          <p:spTgt spid="35"/>
                                        </p:tgtEl>
                                      </p:cBhvr>
                                    </p:animEffect>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grpId="0" nodeType="clickEffect">
                                  <p:stCondLst>
                                    <p:cond delay="0"/>
                                  </p:stCondLst>
                                  <p:childTnLst>
                                    <p:set>
                                      <p:cBhvr>
                                        <p:cTn id="95" dur="1" fill="hold">
                                          <p:stCondLst>
                                            <p:cond delay="0"/>
                                          </p:stCondLst>
                                        </p:cTn>
                                        <p:tgtEl>
                                          <p:spTgt spid="22"/>
                                        </p:tgtEl>
                                        <p:attrNameLst>
                                          <p:attrName>style.visibility</p:attrName>
                                        </p:attrNameLst>
                                      </p:cBhvr>
                                      <p:to>
                                        <p:strVal val="visible"/>
                                      </p:to>
                                    </p:set>
                                    <p:animEffect transition="in" filter="fade">
                                      <p:cBhvr>
                                        <p:cTn id="96" dur="500"/>
                                        <p:tgtEl>
                                          <p:spTgt spid="22"/>
                                        </p:tgtEl>
                                      </p:cBhvr>
                                    </p:animEffect>
                                  </p:childTnLst>
                                </p:cTn>
                              </p:par>
                            </p:childTnLst>
                          </p:cTn>
                        </p:par>
                      </p:childTnLst>
                    </p:cTn>
                  </p:par>
                  <p:par>
                    <p:cTn id="97" fill="hold">
                      <p:stCondLst>
                        <p:cond delay="indefinite"/>
                      </p:stCondLst>
                      <p:childTnLst>
                        <p:par>
                          <p:cTn id="98" fill="hold">
                            <p:stCondLst>
                              <p:cond delay="0"/>
                            </p:stCondLst>
                            <p:childTnLst>
                              <p:par>
                                <p:cTn id="99" presetID="21" presetClass="entr" presetSubtype="1" fill="hold" nodeType="clickEffect">
                                  <p:stCondLst>
                                    <p:cond delay="0"/>
                                  </p:stCondLst>
                                  <p:childTnLst>
                                    <p:set>
                                      <p:cBhvr>
                                        <p:cTn id="100" dur="1" fill="hold">
                                          <p:stCondLst>
                                            <p:cond delay="0"/>
                                          </p:stCondLst>
                                        </p:cTn>
                                        <p:tgtEl>
                                          <p:spTgt spid="37"/>
                                        </p:tgtEl>
                                        <p:attrNameLst>
                                          <p:attrName>style.visibility</p:attrName>
                                        </p:attrNameLst>
                                      </p:cBhvr>
                                      <p:to>
                                        <p:strVal val="visible"/>
                                      </p:to>
                                    </p:set>
                                    <p:animEffect transition="in" filter="wheel(1)">
                                      <p:cBhvr>
                                        <p:cTn id="101" dur="2000"/>
                                        <p:tgtEl>
                                          <p:spTgt spid="37"/>
                                        </p:tgtEl>
                                      </p:cBhvr>
                                    </p:animEffect>
                                  </p:childTnLst>
                                </p:cTn>
                              </p:par>
                            </p:childTnLst>
                          </p:cTn>
                        </p:par>
                      </p:childTnLst>
                    </p:cTn>
                  </p:par>
                  <p:par>
                    <p:cTn id="102" fill="hold">
                      <p:stCondLst>
                        <p:cond delay="indefinite"/>
                      </p:stCondLst>
                      <p:childTnLst>
                        <p:par>
                          <p:cTn id="103" fill="hold">
                            <p:stCondLst>
                              <p:cond delay="0"/>
                            </p:stCondLst>
                            <p:childTnLst>
                              <p:par>
                                <p:cTn id="104" presetID="2" presetClass="entr" presetSubtype="4" fill="hold" grpId="0" nodeType="clickEffect">
                                  <p:stCondLst>
                                    <p:cond delay="0"/>
                                  </p:stCondLst>
                                  <p:childTnLst>
                                    <p:set>
                                      <p:cBhvr>
                                        <p:cTn id="105" dur="1" fill="hold">
                                          <p:stCondLst>
                                            <p:cond delay="0"/>
                                          </p:stCondLst>
                                        </p:cTn>
                                        <p:tgtEl>
                                          <p:spTgt spid="41"/>
                                        </p:tgtEl>
                                        <p:attrNameLst>
                                          <p:attrName>style.visibility</p:attrName>
                                        </p:attrNameLst>
                                      </p:cBhvr>
                                      <p:to>
                                        <p:strVal val="visible"/>
                                      </p:to>
                                    </p:set>
                                    <p:anim calcmode="lin" valueType="num">
                                      <p:cBhvr additive="base">
                                        <p:cTn id="106" dur="500" fill="hold"/>
                                        <p:tgtEl>
                                          <p:spTgt spid="41"/>
                                        </p:tgtEl>
                                        <p:attrNameLst>
                                          <p:attrName>ppt_x</p:attrName>
                                        </p:attrNameLst>
                                      </p:cBhvr>
                                      <p:tavLst>
                                        <p:tav tm="0">
                                          <p:val>
                                            <p:strVal val="#ppt_x"/>
                                          </p:val>
                                        </p:tav>
                                        <p:tav tm="100000">
                                          <p:val>
                                            <p:strVal val="#ppt_x"/>
                                          </p:val>
                                        </p:tav>
                                      </p:tavLst>
                                    </p:anim>
                                    <p:anim calcmode="lin" valueType="num">
                                      <p:cBhvr additive="base">
                                        <p:cTn id="107" dur="500" fill="hold"/>
                                        <p:tgtEl>
                                          <p:spTgt spid="41"/>
                                        </p:tgtEl>
                                        <p:attrNameLst>
                                          <p:attrName>ppt_y</p:attrName>
                                        </p:attrNameLst>
                                      </p:cBhvr>
                                      <p:tavLst>
                                        <p:tav tm="0">
                                          <p:val>
                                            <p:strVal val="1+#ppt_h/2"/>
                                          </p:val>
                                        </p:tav>
                                        <p:tav tm="100000">
                                          <p:val>
                                            <p:strVal val="#ppt_y"/>
                                          </p:val>
                                        </p:tav>
                                      </p:tavLst>
                                    </p:anim>
                                  </p:childTnLst>
                                </p:cTn>
                              </p:par>
                            </p:childTnLst>
                          </p:cTn>
                        </p:par>
                      </p:childTnLst>
                    </p:cTn>
                  </p:par>
                  <p:par>
                    <p:cTn id="108" fill="hold">
                      <p:stCondLst>
                        <p:cond delay="indefinite"/>
                      </p:stCondLst>
                      <p:childTnLst>
                        <p:par>
                          <p:cTn id="109" fill="hold">
                            <p:stCondLst>
                              <p:cond delay="0"/>
                            </p:stCondLst>
                            <p:childTnLst>
                              <p:par>
                                <p:cTn id="110" presetID="42" presetClass="entr" presetSubtype="0" fill="hold" grpId="0" nodeType="clickEffect">
                                  <p:stCondLst>
                                    <p:cond delay="0"/>
                                  </p:stCondLst>
                                  <p:childTnLst>
                                    <p:set>
                                      <p:cBhvr>
                                        <p:cTn id="111" dur="1" fill="hold">
                                          <p:stCondLst>
                                            <p:cond delay="0"/>
                                          </p:stCondLst>
                                        </p:cTn>
                                        <p:tgtEl>
                                          <p:spTgt spid="48"/>
                                        </p:tgtEl>
                                        <p:attrNameLst>
                                          <p:attrName>style.visibility</p:attrName>
                                        </p:attrNameLst>
                                      </p:cBhvr>
                                      <p:to>
                                        <p:strVal val="visible"/>
                                      </p:to>
                                    </p:set>
                                    <p:animEffect transition="in" filter="fade">
                                      <p:cBhvr>
                                        <p:cTn id="112" dur="1000"/>
                                        <p:tgtEl>
                                          <p:spTgt spid="48"/>
                                        </p:tgtEl>
                                      </p:cBhvr>
                                    </p:animEffect>
                                    <p:anim calcmode="lin" valueType="num">
                                      <p:cBhvr>
                                        <p:cTn id="113" dur="1000" fill="hold"/>
                                        <p:tgtEl>
                                          <p:spTgt spid="48"/>
                                        </p:tgtEl>
                                        <p:attrNameLst>
                                          <p:attrName>ppt_x</p:attrName>
                                        </p:attrNameLst>
                                      </p:cBhvr>
                                      <p:tavLst>
                                        <p:tav tm="0">
                                          <p:val>
                                            <p:strVal val="#ppt_x"/>
                                          </p:val>
                                        </p:tav>
                                        <p:tav tm="100000">
                                          <p:val>
                                            <p:strVal val="#ppt_x"/>
                                          </p:val>
                                        </p:tav>
                                      </p:tavLst>
                                    </p:anim>
                                    <p:anim calcmode="lin" valueType="num">
                                      <p:cBhvr>
                                        <p:cTn id="114" dur="1000" fill="hold"/>
                                        <p:tgtEl>
                                          <p:spTgt spid="48"/>
                                        </p:tgtEl>
                                        <p:attrNameLst>
                                          <p:attrName>ppt_y</p:attrName>
                                        </p:attrNameLst>
                                      </p:cBhvr>
                                      <p:tavLst>
                                        <p:tav tm="0">
                                          <p:val>
                                            <p:strVal val="#ppt_y+.1"/>
                                          </p:val>
                                        </p:tav>
                                        <p:tav tm="100000">
                                          <p:val>
                                            <p:strVal val="#ppt_y"/>
                                          </p:val>
                                        </p:tav>
                                      </p:tavLst>
                                    </p:anim>
                                  </p:childTnLst>
                                </p:cTn>
                              </p:par>
                            </p:childTnLst>
                          </p:cTn>
                        </p:par>
                      </p:childTnLst>
                    </p:cTn>
                  </p:par>
                  <p:par>
                    <p:cTn id="115" fill="hold">
                      <p:stCondLst>
                        <p:cond delay="indefinite"/>
                      </p:stCondLst>
                      <p:childTnLst>
                        <p:par>
                          <p:cTn id="116" fill="hold">
                            <p:stCondLst>
                              <p:cond delay="0"/>
                            </p:stCondLst>
                            <p:childTnLst>
                              <p:par>
                                <p:cTn id="117" presetID="42" presetClass="entr" presetSubtype="0" fill="hold" grpId="0" nodeType="clickEffect">
                                  <p:stCondLst>
                                    <p:cond delay="0"/>
                                  </p:stCondLst>
                                  <p:childTnLst>
                                    <p:set>
                                      <p:cBhvr>
                                        <p:cTn id="118" dur="1" fill="hold">
                                          <p:stCondLst>
                                            <p:cond delay="0"/>
                                          </p:stCondLst>
                                        </p:cTn>
                                        <p:tgtEl>
                                          <p:spTgt spid="44"/>
                                        </p:tgtEl>
                                        <p:attrNameLst>
                                          <p:attrName>style.visibility</p:attrName>
                                        </p:attrNameLst>
                                      </p:cBhvr>
                                      <p:to>
                                        <p:strVal val="visible"/>
                                      </p:to>
                                    </p:set>
                                    <p:animEffect transition="in" filter="fade">
                                      <p:cBhvr>
                                        <p:cTn id="119" dur="1000"/>
                                        <p:tgtEl>
                                          <p:spTgt spid="44"/>
                                        </p:tgtEl>
                                      </p:cBhvr>
                                    </p:animEffect>
                                    <p:anim calcmode="lin" valueType="num">
                                      <p:cBhvr>
                                        <p:cTn id="120" dur="1000" fill="hold"/>
                                        <p:tgtEl>
                                          <p:spTgt spid="44"/>
                                        </p:tgtEl>
                                        <p:attrNameLst>
                                          <p:attrName>ppt_x</p:attrName>
                                        </p:attrNameLst>
                                      </p:cBhvr>
                                      <p:tavLst>
                                        <p:tav tm="0">
                                          <p:val>
                                            <p:strVal val="#ppt_x"/>
                                          </p:val>
                                        </p:tav>
                                        <p:tav tm="100000">
                                          <p:val>
                                            <p:strVal val="#ppt_x"/>
                                          </p:val>
                                        </p:tav>
                                      </p:tavLst>
                                    </p:anim>
                                    <p:anim calcmode="lin" valueType="num">
                                      <p:cBhvr>
                                        <p:cTn id="121" dur="1000" fill="hold"/>
                                        <p:tgtEl>
                                          <p:spTgt spid="44"/>
                                        </p:tgtEl>
                                        <p:attrNameLst>
                                          <p:attrName>ppt_y</p:attrName>
                                        </p:attrNameLst>
                                      </p:cBhvr>
                                      <p:tavLst>
                                        <p:tav tm="0">
                                          <p:val>
                                            <p:strVal val="#ppt_y+.1"/>
                                          </p:val>
                                        </p:tav>
                                        <p:tav tm="100000">
                                          <p:val>
                                            <p:strVal val="#ppt_y"/>
                                          </p:val>
                                        </p:tav>
                                      </p:tavLst>
                                    </p:anim>
                                  </p:childTnLst>
                                </p:cTn>
                              </p:par>
                            </p:childTnLst>
                          </p:cTn>
                        </p:par>
                      </p:childTnLst>
                    </p:cTn>
                  </p:par>
                  <p:par>
                    <p:cTn id="122" fill="hold">
                      <p:stCondLst>
                        <p:cond delay="indefinite"/>
                      </p:stCondLst>
                      <p:childTnLst>
                        <p:par>
                          <p:cTn id="123" fill="hold">
                            <p:stCondLst>
                              <p:cond delay="0"/>
                            </p:stCondLst>
                            <p:childTnLst>
                              <p:par>
                                <p:cTn id="124" presetID="2" presetClass="entr" presetSubtype="4" fill="hold" grpId="0" nodeType="clickEffect">
                                  <p:stCondLst>
                                    <p:cond delay="0"/>
                                  </p:stCondLst>
                                  <p:childTnLst>
                                    <p:set>
                                      <p:cBhvr>
                                        <p:cTn id="125" dur="1" fill="hold">
                                          <p:stCondLst>
                                            <p:cond delay="0"/>
                                          </p:stCondLst>
                                        </p:cTn>
                                        <p:tgtEl>
                                          <p:spTgt spid="45"/>
                                        </p:tgtEl>
                                        <p:attrNameLst>
                                          <p:attrName>style.visibility</p:attrName>
                                        </p:attrNameLst>
                                      </p:cBhvr>
                                      <p:to>
                                        <p:strVal val="visible"/>
                                      </p:to>
                                    </p:set>
                                    <p:anim calcmode="lin" valueType="num">
                                      <p:cBhvr additive="base">
                                        <p:cTn id="126" dur="500" fill="hold"/>
                                        <p:tgtEl>
                                          <p:spTgt spid="45"/>
                                        </p:tgtEl>
                                        <p:attrNameLst>
                                          <p:attrName>ppt_x</p:attrName>
                                        </p:attrNameLst>
                                      </p:cBhvr>
                                      <p:tavLst>
                                        <p:tav tm="0">
                                          <p:val>
                                            <p:strVal val="#ppt_x"/>
                                          </p:val>
                                        </p:tav>
                                        <p:tav tm="100000">
                                          <p:val>
                                            <p:strVal val="#ppt_x"/>
                                          </p:val>
                                        </p:tav>
                                      </p:tavLst>
                                    </p:anim>
                                    <p:anim calcmode="lin" valueType="num">
                                      <p:cBhvr additive="base">
                                        <p:cTn id="127" dur="500" fill="hold"/>
                                        <p:tgtEl>
                                          <p:spTgt spid="45"/>
                                        </p:tgtEl>
                                        <p:attrNameLst>
                                          <p:attrName>ppt_y</p:attrName>
                                        </p:attrNameLst>
                                      </p:cBhvr>
                                      <p:tavLst>
                                        <p:tav tm="0">
                                          <p:val>
                                            <p:strVal val="1+#ppt_h/2"/>
                                          </p:val>
                                        </p:tav>
                                        <p:tav tm="100000">
                                          <p:val>
                                            <p:strVal val="#ppt_y"/>
                                          </p:val>
                                        </p:tav>
                                      </p:tavLst>
                                    </p:anim>
                                  </p:childTnLst>
                                </p:cTn>
                              </p:par>
                            </p:childTnLst>
                          </p:cTn>
                        </p:par>
                      </p:childTnLst>
                    </p:cTn>
                  </p:par>
                  <p:par>
                    <p:cTn id="128" fill="hold">
                      <p:stCondLst>
                        <p:cond delay="indefinite"/>
                      </p:stCondLst>
                      <p:childTnLst>
                        <p:par>
                          <p:cTn id="129" fill="hold">
                            <p:stCondLst>
                              <p:cond delay="0"/>
                            </p:stCondLst>
                            <p:childTnLst>
                              <p:par>
                                <p:cTn id="130" presetID="2" presetClass="entr" presetSubtype="4" fill="hold" grpId="0" nodeType="clickEffect">
                                  <p:stCondLst>
                                    <p:cond delay="0"/>
                                  </p:stCondLst>
                                  <p:childTnLst>
                                    <p:set>
                                      <p:cBhvr>
                                        <p:cTn id="131" dur="1" fill="hold">
                                          <p:stCondLst>
                                            <p:cond delay="0"/>
                                          </p:stCondLst>
                                        </p:cTn>
                                        <p:tgtEl>
                                          <p:spTgt spid="46"/>
                                        </p:tgtEl>
                                        <p:attrNameLst>
                                          <p:attrName>style.visibility</p:attrName>
                                        </p:attrNameLst>
                                      </p:cBhvr>
                                      <p:to>
                                        <p:strVal val="visible"/>
                                      </p:to>
                                    </p:set>
                                    <p:anim calcmode="lin" valueType="num">
                                      <p:cBhvr additive="base">
                                        <p:cTn id="132" dur="500" fill="hold"/>
                                        <p:tgtEl>
                                          <p:spTgt spid="46"/>
                                        </p:tgtEl>
                                        <p:attrNameLst>
                                          <p:attrName>ppt_x</p:attrName>
                                        </p:attrNameLst>
                                      </p:cBhvr>
                                      <p:tavLst>
                                        <p:tav tm="0">
                                          <p:val>
                                            <p:strVal val="#ppt_x"/>
                                          </p:val>
                                        </p:tav>
                                        <p:tav tm="100000">
                                          <p:val>
                                            <p:strVal val="#ppt_x"/>
                                          </p:val>
                                        </p:tav>
                                      </p:tavLst>
                                    </p:anim>
                                    <p:anim calcmode="lin" valueType="num">
                                      <p:cBhvr additive="base">
                                        <p:cTn id="133" dur="500" fill="hold"/>
                                        <p:tgtEl>
                                          <p:spTgt spid="46"/>
                                        </p:tgtEl>
                                        <p:attrNameLst>
                                          <p:attrName>ppt_y</p:attrName>
                                        </p:attrNameLst>
                                      </p:cBhvr>
                                      <p:tavLst>
                                        <p:tav tm="0">
                                          <p:val>
                                            <p:strVal val="1+#ppt_h/2"/>
                                          </p:val>
                                        </p:tav>
                                        <p:tav tm="100000">
                                          <p:val>
                                            <p:strVal val="#ppt_y"/>
                                          </p:val>
                                        </p:tav>
                                      </p:tavLst>
                                    </p:anim>
                                  </p:childTnLst>
                                </p:cTn>
                              </p:par>
                            </p:childTnLst>
                          </p:cTn>
                        </p:par>
                      </p:childTnLst>
                    </p:cTn>
                  </p:par>
                  <p:par>
                    <p:cTn id="134" fill="hold">
                      <p:stCondLst>
                        <p:cond delay="indefinite"/>
                      </p:stCondLst>
                      <p:childTnLst>
                        <p:par>
                          <p:cTn id="135" fill="hold">
                            <p:stCondLst>
                              <p:cond delay="0"/>
                            </p:stCondLst>
                            <p:childTnLst>
                              <p:par>
                                <p:cTn id="136" presetID="2" presetClass="entr" presetSubtype="4" fill="hold" grpId="0" nodeType="clickEffect">
                                  <p:stCondLst>
                                    <p:cond delay="0"/>
                                  </p:stCondLst>
                                  <p:childTnLst>
                                    <p:set>
                                      <p:cBhvr>
                                        <p:cTn id="137" dur="1" fill="hold">
                                          <p:stCondLst>
                                            <p:cond delay="0"/>
                                          </p:stCondLst>
                                        </p:cTn>
                                        <p:tgtEl>
                                          <p:spTgt spid="47"/>
                                        </p:tgtEl>
                                        <p:attrNameLst>
                                          <p:attrName>style.visibility</p:attrName>
                                        </p:attrNameLst>
                                      </p:cBhvr>
                                      <p:to>
                                        <p:strVal val="visible"/>
                                      </p:to>
                                    </p:set>
                                    <p:anim calcmode="lin" valueType="num">
                                      <p:cBhvr additive="base">
                                        <p:cTn id="138" dur="500" fill="hold"/>
                                        <p:tgtEl>
                                          <p:spTgt spid="47"/>
                                        </p:tgtEl>
                                        <p:attrNameLst>
                                          <p:attrName>ppt_x</p:attrName>
                                        </p:attrNameLst>
                                      </p:cBhvr>
                                      <p:tavLst>
                                        <p:tav tm="0">
                                          <p:val>
                                            <p:strVal val="#ppt_x"/>
                                          </p:val>
                                        </p:tav>
                                        <p:tav tm="100000">
                                          <p:val>
                                            <p:strVal val="#ppt_x"/>
                                          </p:val>
                                        </p:tav>
                                      </p:tavLst>
                                    </p:anim>
                                    <p:anim calcmode="lin" valueType="num">
                                      <p:cBhvr additive="base">
                                        <p:cTn id="139"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par>
                    <p:cTn id="140" fill="hold">
                      <p:stCondLst>
                        <p:cond delay="indefinite"/>
                      </p:stCondLst>
                      <p:childTnLst>
                        <p:par>
                          <p:cTn id="141" fill="hold">
                            <p:stCondLst>
                              <p:cond delay="0"/>
                            </p:stCondLst>
                            <p:childTnLst>
                              <p:par>
                                <p:cTn id="142" presetID="10" presetClass="entr" presetSubtype="0" fill="hold" grpId="0" nodeType="clickEffect">
                                  <p:stCondLst>
                                    <p:cond delay="0"/>
                                  </p:stCondLst>
                                  <p:childTnLst>
                                    <p:set>
                                      <p:cBhvr>
                                        <p:cTn id="143" dur="1" fill="hold">
                                          <p:stCondLst>
                                            <p:cond delay="0"/>
                                          </p:stCondLst>
                                        </p:cTn>
                                        <p:tgtEl>
                                          <p:spTgt spid="49"/>
                                        </p:tgtEl>
                                        <p:attrNameLst>
                                          <p:attrName>style.visibility</p:attrName>
                                        </p:attrNameLst>
                                      </p:cBhvr>
                                      <p:to>
                                        <p:strVal val="visible"/>
                                      </p:to>
                                    </p:set>
                                    <p:animEffect transition="in" filter="fade">
                                      <p:cBhvr>
                                        <p:cTn id="144" dur="500"/>
                                        <p:tgtEl>
                                          <p:spTgt spid="49"/>
                                        </p:tgtEl>
                                      </p:cBhvr>
                                    </p:animEffect>
                                  </p:childTnLst>
                                </p:cTn>
                              </p:par>
                            </p:childTnLst>
                          </p:cTn>
                        </p:par>
                      </p:childTnLst>
                    </p:cTn>
                  </p:par>
                  <p:par>
                    <p:cTn id="145" fill="hold">
                      <p:stCondLst>
                        <p:cond delay="indefinite"/>
                      </p:stCondLst>
                      <p:childTnLst>
                        <p:par>
                          <p:cTn id="146" fill="hold">
                            <p:stCondLst>
                              <p:cond delay="0"/>
                            </p:stCondLst>
                            <p:childTnLst>
                              <p:par>
                                <p:cTn id="147" presetID="21" presetClass="entr" presetSubtype="1" fill="hold" nodeType="clickEffect">
                                  <p:stCondLst>
                                    <p:cond delay="0"/>
                                  </p:stCondLst>
                                  <p:childTnLst>
                                    <p:set>
                                      <p:cBhvr>
                                        <p:cTn id="148" dur="1" fill="hold">
                                          <p:stCondLst>
                                            <p:cond delay="0"/>
                                          </p:stCondLst>
                                        </p:cTn>
                                        <p:tgtEl>
                                          <p:spTgt spid="56"/>
                                        </p:tgtEl>
                                        <p:attrNameLst>
                                          <p:attrName>style.visibility</p:attrName>
                                        </p:attrNameLst>
                                      </p:cBhvr>
                                      <p:to>
                                        <p:strVal val="visible"/>
                                      </p:to>
                                    </p:set>
                                    <p:animEffect transition="in" filter="wheel(1)">
                                      <p:cBhvr>
                                        <p:cTn id="149" dur="2000"/>
                                        <p:tgtEl>
                                          <p:spTgt spid="56"/>
                                        </p:tgtEl>
                                      </p:cBhvr>
                                    </p:animEffect>
                                  </p:childTnLst>
                                </p:cTn>
                              </p:par>
                            </p:childTnLst>
                          </p:cTn>
                        </p:par>
                      </p:childTnLst>
                    </p:cTn>
                  </p:par>
                  <p:par>
                    <p:cTn id="150" fill="hold">
                      <p:stCondLst>
                        <p:cond delay="indefinite"/>
                      </p:stCondLst>
                      <p:childTnLst>
                        <p:par>
                          <p:cTn id="151" fill="hold">
                            <p:stCondLst>
                              <p:cond delay="0"/>
                            </p:stCondLst>
                            <p:childTnLst>
                              <p:par>
                                <p:cTn id="152" presetID="10" presetClass="entr" presetSubtype="0" fill="hold" grpId="0" nodeType="clickEffect">
                                  <p:stCondLst>
                                    <p:cond delay="0"/>
                                  </p:stCondLst>
                                  <p:childTnLst>
                                    <p:set>
                                      <p:cBhvr>
                                        <p:cTn id="153" dur="1" fill="hold">
                                          <p:stCondLst>
                                            <p:cond delay="0"/>
                                          </p:stCondLst>
                                        </p:cTn>
                                        <p:tgtEl>
                                          <p:spTgt spid="50"/>
                                        </p:tgtEl>
                                        <p:attrNameLst>
                                          <p:attrName>style.visibility</p:attrName>
                                        </p:attrNameLst>
                                      </p:cBhvr>
                                      <p:to>
                                        <p:strVal val="visible"/>
                                      </p:to>
                                    </p:set>
                                    <p:animEffect transition="in" filter="fade">
                                      <p:cBhvr>
                                        <p:cTn id="154" dur="500"/>
                                        <p:tgtEl>
                                          <p:spTgt spid="50"/>
                                        </p:tgtEl>
                                      </p:cBhvr>
                                    </p:animEffect>
                                  </p:childTnLst>
                                </p:cTn>
                              </p:par>
                            </p:childTnLst>
                          </p:cTn>
                        </p:par>
                      </p:childTnLst>
                    </p:cTn>
                  </p:par>
                  <p:par>
                    <p:cTn id="155" fill="hold">
                      <p:stCondLst>
                        <p:cond delay="indefinite"/>
                      </p:stCondLst>
                      <p:childTnLst>
                        <p:par>
                          <p:cTn id="156" fill="hold">
                            <p:stCondLst>
                              <p:cond delay="0"/>
                            </p:stCondLst>
                            <p:childTnLst>
                              <p:par>
                                <p:cTn id="157" presetID="21" presetClass="entr" presetSubtype="2" fill="hold" nodeType="clickEffect">
                                  <p:stCondLst>
                                    <p:cond delay="0"/>
                                  </p:stCondLst>
                                  <p:childTnLst>
                                    <p:set>
                                      <p:cBhvr>
                                        <p:cTn id="158" dur="1" fill="hold">
                                          <p:stCondLst>
                                            <p:cond delay="0"/>
                                          </p:stCondLst>
                                        </p:cTn>
                                        <p:tgtEl>
                                          <p:spTgt spid="58"/>
                                        </p:tgtEl>
                                        <p:attrNameLst>
                                          <p:attrName>style.visibility</p:attrName>
                                        </p:attrNameLst>
                                      </p:cBhvr>
                                      <p:to>
                                        <p:strVal val="visible"/>
                                      </p:to>
                                    </p:set>
                                    <p:animEffect transition="in" filter="wheel(2)">
                                      <p:cBhvr>
                                        <p:cTn id="159" dur="2000"/>
                                        <p:tgtEl>
                                          <p:spTgt spid="58"/>
                                        </p:tgtEl>
                                      </p:cBhvr>
                                    </p:animEffect>
                                  </p:childTnLst>
                                </p:cTn>
                              </p:par>
                            </p:childTnLst>
                          </p:cTn>
                        </p:par>
                      </p:childTnLst>
                    </p:cTn>
                  </p:par>
                  <p:par>
                    <p:cTn id="160" fill="hold">
                      <p:stCondLst>
                        <p:cond delay="indefinite"/>
                      </p:stCondLst>
                      <p:childTnLst>
                        <p:par>
                          <p:cTn id="161" fill="hold">
                            <p:stCondLst>
                              <p:cond delay="0"/>
                            </p:stCondLst>
                            <p:childTnLst>
                              <p:par>
                                <p:cTn id="162" presetID="10" presetClass="entr" presetSubtype="0" fill="hold" grpId="0" nodeType="clickEffect">
                                  <p:stCondLst>
                                    <p:cond delay="0"/>
                                  </p:stCondLst>
                                  <p:childTnLst>
                                    <p:set>
                                      <p:cBhvr>
                                        <p:cTn id="163" dur="1" fill="hold">
                                          <p:stCondLst>
                                            <p:cond delay="0"/>
                                          </p:stCondLst>
                                        </p:cTn>
                                        <p:tgtEl>
                                          <p:spTgt spid="51"/>
                                        </p:tgtEl>
                                        <p:attrNameLst>
                                          <p:attrName>style.visibility</p:attrName>
                                        </p:attrNameLst>
                                      </p:cBhvr>
                                      <p:to>
                                        <p:strVal val="visible"/>
                                      </p:to>
                                    </p:set>
                                    <p:animEffect transition="in" filter="fade">
                                      <p:cBhvr>
                                        <p:cTn id="164" dur="500"/>
                                        <p:tgtEl>
                                          <p:spTgt spid="51"/>
                                        </p:tgtEl>
                                      </p:cBhvr>
                                    </p:animEffect>
                                  </p:childTnLst>
                                </p:cTn>
                              </p:par>
                            </p:childTnLst>
                          </p:cTn>
                        </p:par>
                      </p:childTnLst>
                    </p:cTn>
                  </p:par>
                  <p:par>
                    <p:cTn id="165" fill="hold">
                      <p:stCondLst>
                        <p:cond delay="indefinite"/>
                      </p:stCondLst>
                      <p:childTnLst>
                        <p:par>
                          <p:cTn id="166" fill="hold">
                            <p:stCondLst>
                              <p:cond delay="0"/>
                            </p:stCondLst>
                            <p:childTnLst>
                              <p:par>
                                <p:cTn id="167" presetID="21" presetClass="entr" presetSubtype="1" fill="hold" nodeType="clickEffect">
                                  <p:stCondLst>
                                    <p:cond delay="0"/>
                                  </p:stCondLst>
                                  <p:childTnLst>
                                    <p:set>
                                      <p:cBhvr>
                                        <p:cTn id="168" dur="1" fill="hold">
                                          <p:stCondLst>
                                            <p:cond delay="0"/>
                                          </p:stCondLst>
                                        </p:cTn>
                                        <p:tgtEl>
                                          <p:spTgt spid="60"/>
                                        </p:tgtEl>
                                        <p:attrNameLst>
                                          <p:attrName>style.visibility</p:attrName>
                                        </p:attrNameLst>
                                      </p:cBhvr>
                                      <p:to>
                                        <p:strVal val="visible"/>
                                      </p:to>
                                    </p:set>
                                    <p:animEffect transition="in" filter="wheel(1)">
                                      <p:cBhvr>
                                        <p:cTn id="169" dur="20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12" grpId="0" animBg="1"/>
      <p:bldP spid="9" grpId="0" animBg="1"/>
      <p:bldP spid="11"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41" grpId="0" animBg="1"/>
      <p:bldP spid="45" grpId="0" animBg="1"/>
      <p:bldP spid="46" grpId="0" animBg="1"/>
      <p:bldP spid="47" grpId="0" animBg="1"/>
      <p:bldP spid="48" grpId="0" animBg="1"/>
      <p:bldP spid="49" grpId="0" animBg="1"/>
      <p:bldP spid="50" grpId="0" animBg="1"/>
      <p:bldP spid="51"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bg>
      <p:bgPr>
        <a:pattFill prst="diagBrick">
          <a:fgClr>
            <a:schemeClr val="dk1"/>
          </a:fgClr>
          <a:bgClr>
            <a:schemeClr val="bg1"/>
          </a:bgClr>
        </a:pattFill>
        <a:effectLst/>
      </p:bgPr>
    </p:bg>
    <p:spTree>
      <p:nvGrpSpPr>
        <p:cNvPr id="1" name=""/>
        <p:cNvGrpSpPr/>
        <p:nvPr/>
      </p:nvGrpSpPr>
      <p:grpSpPr>
        <a:xfrm>
          <a:off x="0" y="0"/>
          <a:ext cx="0" cy="0"/>
          <a:chOff x="0" y="0"/>
          <a:chExt cx="0" cy="0"/>
        </a:xfrm>
      </p:grpSpPr>
      <p:sp>
        <p:nvSpPr>
          <p:cNvPr id="9" name="Rectangle: Diagonal Corners Snipped 8">
            <a:extLst>
              <a:ext uri="{FF2B5EF4-FFF2-40B4-BE49-F238E27FC236}">
                <a16:creationId xmlns:a16="http://schemas.microsoft.com/office/drawing/2014/main" id="{494E8DE9-2619-4D99-AB25-D39760500512}"/>
              </a:ext>
            </a:extLst>
          </p:cNvPr>
          <p:cNvSpPr/>
          <p:nvPr/>
        </p:nvSpPr>
        <p:spPr>
          <a:xfrm>
            <a:off x="5577840" y="0"/>
            <a:ext cx="6614160" cy="6858000"/>
          </a:xfrm>
          <a:prstGeom prst="snip2DiagRect">
            <a:avLst>
              <a:gd name="adj1" fmla="val 0"/>
              <a:gd name="adj2" fmla="val 0"/>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4400" b="1" u="sng" dirty="0">
                <a:ln>
                  <a:solidFill>
                    <a:schemeClr val="tx1">
                      <a:lumMod val="95000"/>
                      <a:lumOff val="5000"/>
                    </a:schemeClr>
                  </a:solidFill>
                </a:ln>
                <a:effectLst>
                  <a:outerShdw blurRad="50800" dist="38100" dir="8100000" algn="tr" rotWithShape="0">
                    <a:prstClr val="black">
                      <a:alpha val="40000"/>
                    </a:prstClr>
                  </a:outerShdw>
                </a:effectLst>
                <a:latin typeface="Cambria" panose="02040503050406030204" pitchFamily="18" charset="0"/>
                <a:ea typeface="Cambria" panose="02040503050406030204" pitchFamily="18" charset="0"/>
              </a:rPr>
              <a:t>SOLUTIONS</a:t>
            </a:r>
          </a:p>
          <a:p>
            <a:pPr algn="ctr"/>
            <a:endParaRPr lang="en-US" sz="2000" b="1" u="sng" dirty="0">
              <a:ln>
                <a:solidFill>
                  <a:schemeClr val="tx1">
                    <a:lumMod val="95000"/>
                    <a:lumOff val="5000"/>
                  </a:schemeClr>
                </a:solidFill>
              </a:ln>
              <a:effectLst>
                <a:outerShdw blurRad="50800" dist="38100" dir="8100000" algn="tr" rotWithShape="0">
                  <a:prstClr val="black">
                    <a:alpha val="40000"/>
                  </a:prstClr>
                </a:outerShdw>
              </a:effectLst>
              <a:latin typeface="Cambria" panose="02040503050406030204" pitchFamily="18" charset="0"/>
              <a:ea typeface="Cambria" panose="02040503050406030204" pitchFamily="18" charset="0"/>
            </a:endParaRPr>
          </a:p>
          <a:p>
            <a:pPr algn="just"/>
            <a:r>
              <a:rPr lang="en-US" sz="2000" b="1" dirty="0">
                <a:ln>
                  <a:solidFill>
                    <a:schemeClr val="tx1">
                      <a:lumMod val="95000"/>
                      <a:lumOff val="5000"/>
                    </a:schemeClr>
                  </a:solidFill>
                </a:ln>
                <a:effectLst>
                  <a:outerShdw blurRad="50800" dist="38100" dir="8100000" algn="tr" rotWithShape="0">
                    <a:prstClr val="black">
                      <a:alpha val="40000"/>
                    </a:prstClr>
                  </a:outerShdw>
                </a:effectLst>
                <a:latin typeface="Cambria" panose="02040503050406030204" pitchFamily="18" charset="0"/>
                <a:ea typeface="Cambria" panose="02040503050406030204" pitchFamily="18" charset="0"/>
              </a:rPr>
              <a:t>Biometrics refers to the automatic identification of a person based on his physiological/behavioral characteristics.</a:t>
            </a:r>
            <a:r>
              <a:rPr lang="en-IN" sz="2000" b="1" dirty="0">
                <a:ln>
                  <a:solidFill>
                    <a:schemeClr val="tx1">
                      <a:lumMod val="95000"/>
                      <a:lumOff val="5000"/>
                    </a:schemeClr>
                  </a:solidFill>
                </a:ln>
                <a:effectLst>
                  <a:outerShdw blurRad="50800" dist="38100" dir="8100000" algn="tr" rotWithShape="0">
                    <a:prstClr val="black">
                      <a:alpha val="40000"/>
                    </a:prstClr>
                  </a:outerShdw>
                </a:effectLst>
                <a:latin typeface="Cambria" panose="02040503050406030204" pitchFamily="18" charset="0"/>
                <a:ea typeface="Cambria" panose="02040503050406030204" pitchFamily="18" charset="0"/>
              </a:rPr>
              <a:t> </a:t>
            </a:r>
            <a:r>
              <a:rPr lang="en-US" sz="2000" b="1" dirty="0">
                <a:ln>
                  <a:solidFill>
                    <a:schemeClr val="tx1">
                      <a:lumMod val="95000"/>
                      <a:lumOff val="5000"/>
                    </a:schemeClr>
                  </a:solidFill>
                </a:ln>
                <a:effectLst>
                  <a:outerShdw blurRad="50800" dist="38100" dir="8100000" algn="tr" rotWithShape="0">
                    <a:prstClr val="black">
                      <a:alpha val="40000"/>
                    </a:prstClr>
                  </a:outerShdw>
                </a:effectLst>
                <a:latin typeface="Cambria" panose="02040503050406030204" pitchFamily="18" charset="0"/>
                <a:ea typeface="Cambria" panose="02040503050406030204" pitchFamily="18" charset="0"/>
              </a:rPr>
              <a:t>Various types of biometric systems are being used for real time identification most popular are based on face recognition and finger print matching.</a:t>
            </a:r>
          </a:p>
          <a:p>
            <a:pPr algn="just"/>
            <a:endParaRPr lang="en-US" sz="2000" b="1" dirty="0">
              <a:ln>
                <a:solidFill>
                  <a:schemeClr val="tx1">
                    <a:lumMod val="95000"/>
                    <a:lumOff val="5000"/>
                  </a:schemeClr>
                </a:solidFill>
              </a:ln>
              <a:effectLst>
                <a:outerShdw blurRad="50800" dist="38100" dir="8100000" algn="tr" rotWithShape="0">
                  <a:prstClr val="black">
                    <a:alpha val="40000"/>
                  </a:prstClr>
                </a:outerShdw>
              </a:effectLst>
              <a:latin typeface="Cambria" panose="02040503050406030204" pitchFamily="18" charset="0"/>
              <a:ea typeface="Cambria" panose="02040503050406030204" pitchFamily="18" charset="0"/>
            </a:endParaRPr>
          </a:p>
          <a:p>
            <a:pPr algn="just"/>
            <a:r>
              <a:rPr lang="en-US" sz="2000" b="1" i="0" dirty="0">
                <a:ln>
                  <a:solidFill>
                    <a:schemeClr val="tx1">
                      <a:lumMod val="95000"/>
                      <a:lumOff val="5000"/>
                    </a:schemeClr>
                  </a:solidFill>
                </a:ln>
                <a:effectLst>
                  <a:outerShdw blurRad="50800" dist="38100" dir="8100000" algn="tr" rotWithShape="0">
                    <a:prstClr val="black">
                      <a:alpha val="40000"/>
                    </a:prstClr>
                  </a:outerShdw>
                </a:effectLst>
                <a:latin typeface="Cambria" panose="02040503050406030204" pitchFamily="18" charset="0"/>
                <a:ea typeface="Cambria" panose="02040503050406030204" pitchFamily="18" charset="0"/>
              </a:rPr>
              <a:t>Fingerprints are completely unique to every individual person due to environmental factors that affect their development inside the womb. So we can use this plus point in our banking safety and security.</a:t>
            </a:r>
          </a:p>
          <a:p>
            <a:pPr algn="just"/>
            <a:endParaRPr lang="en-US" sz="2000" b="1" i="0" dirty="0">
              <a:ln>
                <a:solidFill>
                  <a:schemeClr val="tx1">
                    <a:lumMod val="95000"/>
                    <a:lumOff val="5000"/>
                  </a:schemeClr>
                </a:solidFill>
              </a:ln>
              <a:effectLst>
                <a:outerShdw blurRad="50800" dist="38100" dir="8100000" algn="tr" rotWithShape="0">
                  <a:prstClr val="black">
                    <a:alpha val="40000"/>
                  </a:prstClr>
                </a:outerShdw>
              </a:effectLst>
              <a:latin typeface="Cambria" panose="02040503050406030204" pitchFamily="18" charset="0"/>
              <a:ea typeface="Cambria" panose="02040503050406030204" pitchFamily="18" charset="0"/>
            </a:endParaRPr>
          </a:p>
          <a:p>
            <a:pPr algn="just"/>
            <a:r>
              <a:rPr lang="en-US" sz="2000" b="1" dirty="0">
                <a:ln>
                  <a:solidFill>
                    <a:schemeClr val="tx1">
                      <a:lumMod val="95000"/>
                      <a:lumOff val="5000"/>
                    </a:schemeClr>
                  </a:solidFill>
                </a:ln>
                <a:effectLst>
                  <a:outerShdw blurRad="50800" dist="38100" dir="8100000" algn="tr" rotWithShape="0">
                    <a:prstClr val="black">
                      <a:alpha val="40000"/>
                    </a:prstClr>
                  </a:outerShdw>
                </a:effectLst>
                <a:latin typeface="Cambria" panose="02040503050406030204" pitchFamily="18" charset="0"/>
                <a:ea typeface="Cambria" panose="02040503050406030204" pitchFamily="18" charset="0"/>
                <a:cs typeface="Arial" panose="020B0604020202020204" pitchFamily="34" charset="0"/>
              </a:rPr>
              <a:t>Most of the ATM in the past have been using ID cards to identify users but with the wide acceptance of Biometrics a new generation of Biometrics ATM are being deployed for wide range of applications worldwide.</a:t>
            </a:r>
            <a:endParaRPr lang="en-US" sz="2000" b="1" dirty="0">
              <a:ln>
                <a:solidFill>
                  <a:schemeClr val="tx1">
                    <a:lumMod val="95000"/>
                    <a:lumOff val="5000"/>
                  </a:schemeClr>
                </a:solidFill>
              </a:ln>
              <a:effectLst>
                <a:outerShdw blurRad="50800" dist="38100" dir="8100000" algn="tr" rotWithShape="0">
                  <a:prstClr val="black">
                    <a:alpha val="40000"/>
                  </a:prstClr>
                </a:outerShdw>
              </a:effectLst>
              <a:latin typeface="Cambria" panose="02040503050406030204" pitchFamily="18" charset="0"/>
              <a:ea typeface="Cambria" panose="02040503050406030204" pitchFamily="18" charset="0"/>
            </a:endParaRPr>
          </a:p>
        </p:txBody>
      </p:sp>
      <p:pic>
        <p:nvPicPr>
          <p:cNvPr id="4" name="Picture 3">
            <a:extLst>
              <a:ext uri="{FF2B5EF4-FFF2-40B4-BE49-F238E27FC236}">
                <a16:creationId xmlns:a16="http://schemas.microsoft.com/office/drawing/2014/main" id="{A63F7BAE-283C-480E-A846-E54A67AA8275}"/>
              </a:ext>
            </a:extLst>
          </p:cNvPr>
          <p:cNvPicPr>
            <a:picLocks noChangeAspect="1"/>
          </p:cNvPicPr>
          <p:nvPr/>
        </p:nvPicPr>
        <p:blipFill rotWithShape="1">
          <a:blip r:embed="rId2">
            <a:extLst>
              <a:ext uri="{28A0092B-C50C-407E-A947-70E740481C1C}">
                <a14:useLocalDpi xmlns:a14="http://schemas.microsoft.com/office/drawing/2010/main" val="0"/>
              </a:ext>
            </a:extLst>
          </a:blip>
          <a:srcRect l="26778" r="1461"/>
          <a:stretch/>
        </p:blipFill>
        <p:spPr>
          <a:xfrm>
            <a:off x="0" y="0"/>
            <a:ext cx="5577840" cy="6858000"/>
          </a:xfrm>
          <a:prstGeom prst="rect">
            <a:avLst/>
          </a:prstGeom>
          <a:ln>
            <a:noFill/>
          </a:ln>
          <a:effectLst>
            <a:softEdge rad="112500"/>
          </a:effectLst>
        </p:spPr>
      </p:pic>
    </p:spTree>
    <p:extLst>
      <p:ext uri="{BB962C8B-B14F-4D97-AF65-F5344CB8AC3E}">
        <p14:creationId xmlns:p14="http://schemas.microsoft.com/office/powerpoint/2010/main" val="2884851679"/>
      </p:ext>
    </p:extLst>
  </p:cSld>
  <p:clrMapOvr>
    <a:masterClrMapping/>
  </p:clrMapOvr>
  <p:transition spd="slow" advTm="40000">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41" presetClass="entr" presetSubtype="0" fill="hold" nodeType="clickEffect">
                                  <p:stCondLst>
                                    <p:cond delay="0"/>
                                  </p:stCondLst>
                                  <p:iterate type="lt">
                                    <p:tmPct val="10000"/>
                                  </p:iterate>
                                  <p:childTnLst>
                                    <p:set>
                                      <p:cBhvr>
                                        <p:cTn id="16" dur="1" fill="hold">
                                          <p:stCondLst>
                                            <p:cond delay="0"/>
                                          </p:stCondLst>
                                        </p:cTn>
                                        <p:tgtEl>
                                          <p:spTgt spid="9">
                                            <p:txEl>
                                              <p:pRg st="0" end="0"/>
                                            </p:txEl>
                                          </p:spTgt>
                                        </p:tgtEl>
                                        <p:attrNameLst>
                                          <p:attrName>style.visibility</p:attrName>
                                        </p:attrNameLst>
                                      </p:cBhvr>
                                      <p:to>
                                        <p:strVal val="visible"/>
                                      </p:to>
                                    </p:set>
                                    <p:anim calcmode="lin" valueType="num">
                                      <p:cBhvr>
                                        <p:cTn id="17" dur="500" fill="hold"/>
                                        <p:tgtEl>
                                          <p:spTgt spid="9">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18" dur="500" fill="hold"/>
                                        <p:tgtEl>
                                          <p:spTgt spid="9">
                                            <p:txEl>
                                              <p:pRg st="0" end="0"/>
                                            </p:txEl>
                                          </p:spTgt>
                                        </p:tgtEl>
                                        <p:attrNameLst>
                                          <p:attrName>ppt_y</p:attrName>
                                        </p:attrNameLst>
                                      </p:cBhvr>
                                      <p:tavLst>
                                        <p:tav tm="0">
                                          <p:val>
                                            <p:strVal val="#ppt_y"/>
                                          </p:val>
                                        </p:tav>
                                        <p:tav tm="100000">
                                          <p:val>
                                            <p:strVal val="#ppt_y"/>
                                          </p:val>
                                        </p:tav>
                                      </p:tavLst>
                                    </p:anim>
                                    <p:anim calcmode="lin" valueType="num">
                                      <p:cBhvr>
                                        <p:cTn id="19" dur="500" fill="hold"/>
                                        <p:tgtEl>
                                          <p:spTgt spid="9">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20" dur="500" fill="hold"/>
                                        <p:tgtEl>
                                          <p:spTgt spid="9">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1" dur="500" tmFilter="0,0; .5, 1; 1, 1"/>
                                        <p:tgtEl>
                                          <p:spTgt spid="9">
                                            <p:txEl>
                                              <p:pRg st="0" end="0"/>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55" presetClass="entr" presetSubtype="0" fill="hold" nodeType="clickEffect">
                                  <p:stCondLst>
                                    <p:cond delay="0"/>
                                  </p:stCondLst>
                                  <p:childTnLst>
                                    <p:set>
                                      <p:cBhvr>
                                        <p:cTn id="25" dur="1" fill="hold">
                                          <p:stCondLst>
                                            <p:cond delay="0"/>
                                          </p:stCondLst>
                                        </p:cTn>
                                        <p:tgtEl>
                                          <p:spTgt spid="9">
                                            <p:txEl>
                                              <p:pRg st="2" end="2"/>
                                            </p:txEl>
                                          </p:spTgt>
                                        </p:tgtEl>
                                        <p:attrNameLst>
                                          <p:attrName>style.visibility</p:attrName>
                                        </p:attrNameLst>
                                      </p:cBhvr>
                                      <p:to>
                                        <p:strVal val="visible"/>
                                      </p:to>
                                    </p:set>
                                    <p:anim calcmode="lin" valueType="num">
                                      <p:cBhvr>
                                        <p:cTn id="26" dur="1000" fill="hold"/>
                                        <p:tgtEl>
                                          <p:spTgt spid="9">
                                            <p:txEl>
                                              <p:pRg st="2" end="2"/>
                                            </p:txEl>
                                          </p:spTgt>
                                        </p:tgtEl>
                                        <p:attrNameLst>
                                          <p:attrName>ppt_w</p:attrName>
                                        </p:attrNameLst>
                                      </p:cBhvr>
                                      <p:tavLst>
                                        <p:tav tm="0">
                                          <p:val>
                                            <p:strVal val="#ppt_w*0.70"/>
                                          </p:val>
                                        </p:tav>
                                        <p:tav tm="100000">
                                          <p:val>
                                            <p:strVal val="#ppt_w"/>
                                          </p:val>
                                        </p:tav>
                                      </p:tavLst>
                                    </p:anim>
                                    <p:anim calcmode="lin" valueType="num">
                                      <p:cBhvr>
                                        <p:cTn id="27" dur="1000" fill="hold"/>
                                        <p:tgtEl>
                                          <p:spTgt spid="9">
                                            <p:txEl>
                                              <p:pRg st="2" end="2"/>
                                            </p:txEl>
                                          </p:spTgt>
                                        </p:tgtEl>
                                        <p:attrNameLst>
                                          <p:attrName>ppt_h</p:attrName>
                                        </p:attrNameLst>
                                      </p:cBhvr>
                                      <p:tavLst>
                                        <p:tav tm="0">
                                          <p:val>
                                            <p:strVal val="#ppt_h"/>
                                          </p:val>
                                        </p:tav>
                                        <p:tav tm="100000">
                                          <p:val>
                                            <p:strVal val="#ppt_h"/>
                                          </p:val>
                                        </p:tav>
                                      </p:tavLst>
                                    </p:anim>
                                    <p:animEffect transition="in" filter="fade">
                                      <p:cBhvr>
                                        <p:cTn id="28" dur="1000"/>
                                        <p:tgtEl>
                                          <p:spTgt spid="9">
                                            <p:txEl>
                                              <p:pRg st="2" end="2"/>
                                            </p:txEl>
                                          </p:spTgt>
                                        </p:tgtEl>
                                      </p:cBhvr>
                                    </p:animEffect>
                                  </p:childTnLst>
                                </p:cTn>
                              </p:par>
                              <p:par>
                                <p:cTn id="29" presetID="55" presetClass="entr" presetSubtype="0" fill="hold" nodeType="withEffect">
                                  <p:stCondLst>
                                    <p:cond delay="0"/>
                                  </p:stCondLst>
                                  <p:childTnLst>
                                    <p:set>
                                      <p:cBhvr>
                                        <p:cTn id="30" dur="1" fill="hold">
                                          <p:stCondLst>
                                            <p:cond delay="0"/>
                                          </p:stCondLst>
                                        </p:cTn>
                                        <p:tgtEl>
                                          <p:spTgt spid="9">
                                            <p:txEl>
                                              <p:pRg st="4" end="4"/>
                                            </p:txEl>
                                          </p:spTgt>
                                        </p:tgtEl>
                                        <p:attrNameLst>
                                          <p:attrName>style.visibility</p:attrName>
                                        </p:attrNameLst>
                                      </p:cBhvr>
                                      <p:to>
                                        <p:strVal val="visible"/>
                                      </p:to>
                                    </p:set>
                                    <p:anim calcmode="lin" valueType="num">
                                      <p:cBhvr>
                                        <p:cTn id="31" dur="1000" fill="hold"/>
                                        <p:tgtEl>
                                          <p:spTgt spid="9">
                                            <p:txEl>
                                              <p:pRg st="4" end="4"/>
                                            </p:txEl>
                                          </p:spTgt>
                                        </p:tgtEl>
                                        <p:attrNameLst>
                                          <p:attrName>ppt_w</p:attrName>
                                        </p:attrNameLst>
                                      </p:cBhvr>
                                      <p:tavLst>
                                        <p:tav tm="0">
                                          <p:val>
                                            <p:strVal val="#ppt_w*0.70"/>
                                          </p:val>
                                        </p:tav>
                                        <p:tav tm="100000">
                                          <p:val>
                                            <p:strVal val="#ppt_w"/>
                                          </p:val>
                                        </p:tav>
                                      </p:tavLst>
                                    </p:anim>
                                    <p:anim calcmode="lin" valueType="num">
                                      <p:cBhvr>
                                        <p:cTn id="32" dur="1000" fill="hold"/>
                                        <p:tgtEl>
                                          <p:spTgt spid="9">
                                            <p:txEl>
                                              <p:pRg st="4" end="4"/>
                                            </p:txEl>
                                          </p:spTgt>
                                        </p:tgtEl>
                                        <p:attrNameLst>
                                          <p:attrName>ppt_h</p:attrName>
                                        </p:attrNameLst>
                                      </p:cBhvr>
                                      <p:tavLst>
                                        <p:tav tm="0">
                                          <p:val>
                                            <p:strVal val="#ppt_h"/>
                                          </p:val>
                                        </p:tav>
                                        <p:tav tm="100000">
                                          <p:val>
                                            <p:strVal val="#ppt_h"/>
                                          </p:val>
                                        </p:tav>
                                      </p:tavLst>
                                    </p:anim>
                                    <p:animEffect transition="in" filter="fade">
                                      <p:cBhvr>
                                        <p:cTn id="33" dur="1000"/>
                                        <p:tgtEl>
                                          <p:spTgt spid="9">
                                            <p:txEl>
                                              <p:pRg st="4" end="4"/>
                                            </p:txEl>
                                          </p:spTgt>
                                        </p:tgtEl>
                                      </p:cBhvr>
                                    </p:animEffect>
                                  </p:childTnLst>
                                </p:cTn>
                              </p:par>
                              <p:par>
                                <p:cTn id="34" presetID="55" presetClass="entr" presetSubtype="0" fill="hold" nodeType="withEffect">
                                  <p:stCondLst>
                                    <p:cond delay="0"/>
                                  </p:stCondLst>
                                  <p:childTnLst>
                                    <p:set>
                                      <p:cBhvr>
                                        <p:cTn id="35" dur="1" fill="hold">
                                          <p:stCondLst>
                                            <p:cond delay="0"/>
                                          </p:stCondLst>
                                        </p:cTn>
                                        <p:tgtEl>
                                          <p:spTgt spid="9">
                                            <p:txEl>
                                              <p:pRg st="6" end="6"/>
                                            </p:txEl>
                                          </p:spTgt>
                                        </p:tgtEl>
                                        <p:attrNameLst>
                                          <p:attrName>style.visibility</p:attrName>
                                        </p:attrNameLst>
                                      </p:cBhvr>
                                      <p:to>
                                        <p:strVal val="visible"/>
                                      </p:to>
                                    </p:set>
                                    <p:anim calcmode="lin" valueType="num">
                                      <p:cBhvr>
                                        <p:cTn id="36" dur="1000" fill="hold"/>
                                        <p:tgtEl>
                                          <p:spTgt spid="9">
                                            <p:txEl>
                                              <p:pRg st="6" end="6"/>
                                            </p:txEl>
                                          </p:spTgt>
                                        </p:tgtEl>
                                        <p:attrNameLst>
                                          <p:attrName>ppt_w</p:attrName>
                                        </p:attrNameLst>
                                      </p:cBhvr>
                                      <p:tavLst>
                                        <p:tav tm="0">
                                          <p:val>
                                            <p:strVal val="#ppt_w*0.70"/>
                                          </p:val>
                                        </p:tav>
                                        <p:tav tm="100000">
                                          <p:val>
                                            <p:strVal val="#ppt_w"/>
                                          </p:val>
                                        </p:tav>
                                      </p:tavLst>
                                    </p:anim>
                                    <p:anim calcmode="lin" valueType="num">
                                      <p:cBhvr>
                                        <p:cTn id="37" dur="1000" fill="hold"/>
                                        <p:tgtEl>
                                          <p:spTgt spid="9">
                                            <p:txEl>
                                              <p:pRg st="6" end="6"/>
                                            </p:txEl>
                                          </p:spTgt>
                                        </p:tgtEl>
                                        <p:attrNameLst>
                                          <p:attrName>ppt_h</p:attrName>
                                        </p:attrNameLst>
                                      </p:cBhvr>
                                      <p:tavLst>
                                        <p:tav tm="0">
                                          <p:val>
                                            <p:strVal val="#ppt_h"/>
                                          </p:val>
                                        </p:tav>
                                        <p:tav tm="100000">
                                          <p:val>
                                            <p:strVal val="#ppt_h"/>
                                          </p:val>
                                        </p:tav>
                                      </p:tavLst>
                                    </p:anim>
                                    <p:animEffect transition="in" filter="fade">
                                      <p:cBhvr>
                                        <p:cTn id="38" dur="1000"/>
                                        <p:tgtEl>
                                          <p:spTgt spid="9">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pattFill prst="pct70">
          <a:fgClr>
            <a:schemeClr val="bg2">
              <a:lumMod val="20000"/>
              <a:lumOff val="80000"/>
            </a:schemeClr>
          </a:fgClr>
          <a:bgClr>
            <a:schemeClr val="bg1"/>
          </a:bgClr>
        </a:patt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E43818F-60D0-4652-93DE-D5B30C589A59}"/>
              </a:ext>
            </a:extLst>
          </p:cNvPr>
          <p:cNvSpPr txBox="1"/>
          <p:nvPr/>
        </p:nvSpPr>
        <p:spPr>
          <a:xfrm>
            <a:off x="266261" y="136634"/>
            <a:ext cx="3752193" cy="707886"/>
          </a:xfrm>
          <a:prstGeom prst="rect">
            <a:avLst/>
          </a:prstGeom>
          <a:noFill/>
        </p:spPr>
        <p:txBody>
          <a:bodyPr wrap="square" rtlCol="0">
            <a:spAutoFit/>
          </a:bodyPr>
          <a:lstStyle/>
          <a:p>
            <a:r>
              <a:rPr lang="en-IN" sz="4000" b="1" u="sng" dirty="0">
                <a:ln w="12700">
                  <a:solidFill>
                    <a:schemeClr val="bg1"/>
                  </a:solidFill>
                  <a:prstDash val="solid"/>
                </a:ln>
                <a:effectLst>
                  <a:outerShdw blurRad="12700" dist="38100" dir="2700000" algn="tl" rotWithShape="0">
                    <a:schemeClr val="bg1">
                      <a:lumMod val="50000"/>
                    </a:schemeClr>
                  </a:outerShdw>
                </a:effectLst>
                <a:latin typeface="Copperplate Gothic Bold" panose="020E0705020206020404" pitchFamily="34" charset="0"/>
              </a:rPr>
              <a:t>OUR IDEAS</a:t>
            </a:r>
          </a:p>
        </p:txBody>
      </p:sp>
      <p:sp>
        <p:nvSpPr>
          <p:cNvPr id="3" name="TextBox 2">
            <a:extLst>
              <a:ext uri="{FF2B5EF4-FFF2-40B4-BE49-F238E27FC236}">
                <a16:creationId xmlns:a16="http://schemas.microsoft.com/office/drawing/2014/main" id="{717AC3BD-E9C5-4853-BFA8-4FD33CA6704F}"/>
              </a:ext>
            </a:extLst>
          </p:cNvPr>
          <p:cNvSpPr txBox="1"/>
          <p:nvPr/>
        </p:nvSpPr>
        <p:spPr>
          <a:xfrm>
            <a:off x="302248" y="844520"/>
            <a:ext cx="11529847" cy="1015663"/>
          </a:xfrm>
          <a:prstGeom prst="rect">
            <a:avLst/>
          </a:prstGeom>
          <a:noFill/>
        </p:spPr>
        <p:txBody>
          <a:bodyPr wrap="square" rtlCol="0">
            <a:spAutoFit/>
          </a:bodyPr>
          <a:lstStyle/>
          <a:p>
            <a:pPr algn="just"/>
            <a:r>
              <a:rPr lang="en-IN" sz="2000" b="1" spc="50" dirty="0">
                <a:ln w="0"/>
                <a:solidFill>
                  <a:schemeClr val="bg1"/>
                </a:solidFill>
                <a:effectLst>
                  <a:innerShdw blurRad="63500" dist="50800" dir="13500000">
                    <a:srgbClr val="000000">
                      <a:alpha val="50000"/>
                    </a:srgbClr>
                  </a:innerShdw>
                </a:effectLst>
              </a:rPr>
              <a:t>In India, our ATM process is not secure properly. So we want to make this process more secure. We divide the ATM process security in 3 step after entering the ATM card.</a:t>
            </a:r>
          </a:p>
          <a:p>
            <a:pPr algn="just"/>
            <a:r>
              <a:rPr lang="en-IN" sz="2000" b="1" spc="50" dirty="0">
                <a:ln w="0"/>
                <a:solidFill>
                  <a:schemeClr val="bg1"/>
                </a:solidFill>
                <a:effectLst>
                  <a:innerShdw blurRad="63500" dist="50800" dir="13500000">
                    <a:srgbClr val="000000">
                      <a:alpha val="50000"/>
                    </a:srgbClr>
                  </a:innerShdw>
                </a:effectLst>
              </a:rPr>
              <a:t>IT can also be called “Three-times Authenticating ATM Process”</a:t>
            </a:r>
            <a:endParaRPr lang="en-IN" sz="1600" b="1" spc="50" dirty="0">
              <a:ln w="0"/>
              <a:solidFill>
                <a:schemeClr val="bg1"/>
              </a:solidFill>
              <a:effectLst>
                <a:innerShdw blurRad="63500" dist="50800" dir="13500000">
                  <a:srgbClr val="000000">
                    <a:alpha val="50000"/>
                  </a:srgbClr>
                </a:innerShdw>
              </a:effectLst>
            </a:endParaRPr>
          </a:p>
        </p:txBody>
      </p:sp>
      <p:pic>
        <p:nvPicPr>
          <p:cNvPr id="1026" name="Picture 2" descr="Mastercard unveils biometric card to replace ATM pin with fingerprint  verification">
            <a:extLst>
              <a:ext uri="{FF2B5EF4-FFF2-40B4-BE49-F238E27FC236}">
                <a16:creationId xmlns:a16="http://schemas.microsoft.com/office/drawing/2014/main" id="{C29E8247-D633-4EC0-A8AB-D43B6FAE0B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5449" y="2189481"/>
            <a:ext cx="2076920" cy="1384613"/>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sp>
        <p:nvSpPr>
          <p:cNvPr id="4" name="Arrow: Right 3">
            <a:extLst>
              <a:ext uri="{FF2B5EF4-FFF2-40B4-BE49-F238E27FC236}">
                <a16:creationId xmlns:a16="http://schemas.microsoft.com/office/drawing/2014/main" id="{7B44CA48-69B9-4304-B319-6D4C3923FE1D}"/>
              </a:ext>
            </a:extLst>
          </p:cNvPr>
          <p:cNvSpPr/>
          <p:nvPr/>
        </p:nvSpPr>
        <p:spPr>
          <a:xfrm>
            <a:off x="2653424" y="2622707"/>
            <a:ext cx="1239520" cy="518160"/>
          </a:xfrm>
          <a:prstGeom prst="rightArrow">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66041ED4-8F0C-44DD-9DC2-8F19BC5453B0}"/>
              </a:ext>
            </a:extLst>
          </p:cNvPr>
          <p:cNvSpPr txBox="1"/>
          <p:nvPr/>
        </p:nvSpPr>
        <p:spPr>
          <a:xfrm>
            <a:off x="4018454" y="2358567"/>
            <a:ext cx="7813641" cy="1200329"/>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square">
            <a:spAutoFit/>
          </a:bodyPr>
          <a:lstStyle/>
          <a:p>
            <a:pPr algn="just"/>
            <a:r>
              <a:rPr lang="en-IN" sz="2800" b="1" u="sng" dirty="0">
                <a:ln>
                  <a:solidFill>
                    <a:schemeClr val="accent2"/>
                  </a:solidFill>
                </a:ln>
                <a:solidFill>
                  <a:schemeClr val="accent4"/>
                </a:solidFill>
                <a:effectLst>
                  <a:outerShdw blurRad="50800" dist="38100" dir="2700000" algn="tl" rotWithShape="0">
                    <a:prstClr val="black">
                      <a:alpha val="40000"/>
                    </a:prstClr>
                  </a:outerShdw>
                </a:effectLst>
                <a:latin typeface="Cambria" panose="02040503050406030204" pitchFamily="18" charset="0"/>
                <a:ea typeface="Cambria" panose="02040503050406030204" pitchFamily="18" charset="0"/>
              </a:rPr>
              <a:t>Fingerprint Authentication</a:t>
            </a:r>
            <a:r>
              <a:rPr lang="en-IN" sz="2800" b="1" dirty="0">
                <a:ln>
                  <a:solidFill>
                    <a:schemeClr val="accent2"/>
                  </a:solidFill>
                </a:ln>
                <a:solidFill>
                  <a:schemeClr val="accent4"/>
                </a:solidFill>
                <a:effectLst>
                  <a:outerShdw blurRad="50800" dist="38100" dir="2700000" algn="tl" rotWithShape="0">
                    <a:prstClr val="black">
                      <a:alpha val="40000"/>
                    </a:prstClr>
                  </a:outerShdw>
                </a:effectLst>
                <a:latin typeface="Cambria" panose="02040503050406030204" pitchFamily="18" charset="0"/>
                <a:ea typeface="Cambria" panose="02040503050406030204" pitchFamily="18" charset="0"/>
              </a:rPr>
              <a:t> : </a:t>
            </a:r>
          </a:p>
          <a:p>
            <a:pPr algn="just"/>
            <a:r>
              <a:rPr lang="en-IN" sz="2000" b="1" dirty="0">
                <a:ln>
                  <a:solidFill>
                    <a:schemeClr val="accent2"/>
                  </a:solidFill>
                </a:ln>
                <a:solidFill>
                  <a:schemeClr val="accent4"/>
                </a:solidFill>
                <a:effectLst>
                  <a:outerShdw blurRad="50800" dist="38100" dir="2700000" algn="tl" rotWithShape="0">
                    <a:prstClr val="black">
                      <a:alpha val="40000"/>
                    </a:prstClr>
                  </a:outerShdw>
                </a:effectLst>
                <a:latin typeface="Cambria" panose="02040503050406030204" pitchFamily="18" charset="0"/>
                <a:ea typeface="Cambria" panose="02040503050406030204" pitchFamily="18" charset="0"/>
              </a:rPr>
              <a:t>At </a:t>
            </a:r>
            <a:r>
              <a:rPr lang="en-IN" sz="2000" b="1" dirty="0">
                <a:ln>
                  <a:solidFill>
                    <a:schemeClr val="accent2"/>
                  </a:solidFill>
                </a:ln>
                <a:solidFill>
                  <a:schemeClr val="accent5"/>
                </a:solidFill>
                <a:effectLst>
                  <a:outerShdw blurRad="50800" dist="38100" dir="2700000" algn="tl" rotWithShape="0">
                    <a:prstClr val="black">
                      <a:alpha val="40000"/>
                    </a:prstClr>
                  </a:outerShdw>
                </a:effectLst>
                <a:latin typeface="Cambria" panose="02040503050406030204" pitchFamily="18" charset="0"/>
                <a:ea typeface="Cambria" panose="02040503050406030204" pitchFamily="18" charset="0"/>
              </a:rPr>
              <a:t>first</a:t>
            </a:r>
            <a:r>
              <a:rPr lang="en-IN" sz="2000" b="1" dirty="0">
                <a:ln>
                  <a:solidFill>
                    <a:schemeClr val="accent2"/>
                  </a:solidFill>
                </a:ln>
                <a:solidFill>
                  <a:schemeClr val="accent4"/>
                </a:solidFill>
                <a:effectLst>
                  <a:outerShdw blurRad="50800" dist="38100" dir="2700000" algn="tl" rotWithShape="0">
                    <a:prstClr val="black">
                      <a:alpha val="40000"/>
                    </a:prstClr>
                  </a:outerShdw>
                </a:effectLst>
                <a:latin typeface="Cambria" panose="02040503050406030204" pitchFamily="18" charset="0"/>
                <a:ea typeface="Cambria" panose="02040503050406030204" pitchFamily="18" charset="0"/>
              </a:rPr>
              <a:t> the user person have to check his/her fingerprint is matched    or not with the registered fingerprint</a:t>
            </a:r>
            <a:r>
              <a:rPr lang="en-IN" sz="2400" b="1" dirty="0">
                <a:ln>
                  <a:solidFill>
                    <a:schemeClr val="accent2"/>
                  </a:solidFill>
                </a:ln>
                <a:solidFill>
                  <a:schemeClr val="accent4"/>
                </a:solidFill>
                <a:effectLst>
                  <a:outerShdw blurRad="50800" dist="38100" dir="2700000" algn="tl" rotWithShape="0">
                    <a:prstClr val="black">
                      <a:alpha val="40000"/>
                    </a:prstClr>
                  </a:outerShdw>
                </a:effectLst>
                <a:latin typeface="Cambria" panose="02040503050406030204" pitchFamily="18" charset="0"/>
                <a:ea typeface="Cambria" panose="02040503050406030204" pitchFamily="18" charset="0"/>
              </a:rPr>
              <a:t>.</a:t>
            </a:r>
          </a:p>
        </p:txBody>
      </p:sp>
      <p:pic>
        <p:nvPicPr>
          <p:cNvPr id="2050" name="Picture 2" descr="How Your Debit Card PIN Prevents Card Fraud | SQN Banking Systems">
            <a:extLst>
              <a:ext uri="{FF2B5EF4-FFF2-40B4-BE49-F238E27FC236}">
                <a16:creationId xmlns:a16="http://schemas.microsoft.com/office/drawing/2014/main" id="{08813E4C-EDB8-4622-97B8-EA785239DC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5449" y="3691328"/>
            <a:ext cx="2076920" cy="1384613"/>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sp>
        <p:nvSpPr>
          <p:cNvPr id="11" name="Arrow: Right 10">
            <a:extLst>
              <a:ext uri="{FF2B5EF4-FFF2-40B4-BE49-F238E27FC236}">
                <a16:creationId xmlns:a16="http://schemas.microsoft.com/office/drawing/2014/main" id="{B9D4F2DC-C694-4122-B4EE-68FBF5D5E1E0}"/>
              </a:ext>
            </a:extLst>
          </p:cNvPr>
          <p:cNvSpPr/>
          <p:nvPr/>
        </p:nvSpPr>
        <p:spPr>
          <a:xfrm>
            <a:off x="2653424" y="4124554"/>
            <a:ext cx="1239520" cy="518160"/>
          </a:xfrm>
          <a:prstGeom prst="rightArrow">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DE8F9A10-553E-497D-9103-C0664BC39CD1}"/>
              </a:ext>
            </a:extLst>
          </p:cNvPr>
          <p:cNvSpPr txBox="1"/>
          <p:nvPr/>
        </p:nvSpPr>
        <p:spPr>
          <a:xfrm>
            <a:off x="4063999" y="3942810"/>
            <a:ext cx="7813642" cy="1015663"/>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square">
            <a:spAutoFit/>
          </a:bodyPr>
          <a:lstStyle/>
          <a:p>
            <a:pPr algn="just"/>
            <a:r>
              <a:rPr lang="en-IN" sz="2400" b="1" u="sng" dirty="0">
                <a:ln>
                  <a:solidFill>
                    <a:schemeClr val="accent2"/>
                  </a:solidFill>
                </a:ln>
                <a:solidFill>
                  <a:schemeClr val="accent4"/>
                </a:solidFill>
                <a:effectLst>
                  <a:outerShdw blurRad="50800" dist="38100" dir="2700000" algn="tl" rotWithShape="0">
                    <a:prstClr val="black">
                      <a:alpha val="40000"/>
                    </a:prstClr>
                  </a:outerShdw>
                </a:effectLst>
                <a:latin typeface="Cambria" panose="02040503050406030204" pitchFamily="18" charset="0"/>
                <a:ea typeface="Cambria" panose="02040503050406030204" pitchFamily="18" charset="0"/>
              </a:rPr>
              <a:t>PIN  Number Authentication</a:t>
            </a:r>
            <a:r>
              <a:rPr lang="en-IN" sz="2400" b="1" dirty="0">
                <a:ln>
                  <a:solidFill>
                    <a:schemeClr val="accent2"/>
                  </a:solidFill>
                </a:ln>
                <a:solidFill>
                  <a:schemeClr val="accent4"/>
                </a:solidFill>
                <a:effectLst>
                  <a:outerShdw blurRad="50800" dist="38100" dir="2700000" algn="tl" rotWithShape="0">
                    <a:prstClr val="black">
                      <a:alpha val="40000"/>
                    </a:prstClr>
                  </a:outerShdw>
                </a:effectLst>
                <a:latin typeface="Cambria" panose="02040503050406030204" pitchFamily="18" charset="0"/>
                <a:ea typeface="Cambria" panose="02040503050406030204" pitchFamily="18" charset="0"/>
              </a:rPr>
              <a:t> : </a:t>
            </a:r>
            <a:endParaRPr lang="en-IN" sz="2800" b="1" dirty="0">
              <a:ln>
                <a:solidFill>
                  <a:schemeClr val="accent2"/>
                </a:solidFill>
              </a:ln>
              <a:solidFill>
                <a:schemeClr val="accent4"/>
              </a:solidFill>
              <a:effectLst>
                <a:outerShdw blurRad="50800" dist="38100" dir="2700000" algn="tl" rotWithShape="0">
                  <a:prstClr val="black">
                    <a:alpha val="40000"/>
                  </a:prstClr>
                </a:outerShdw>
              </a:effectLst>
              <a:latin typeface="Cambria" panose="02040503050406030204" pitchFamily="18" charset="0"/>
              <a:ea typeface="Cambria" panose="02040503050406030204" pitchFamily="18" charset="0"/>
            </a:endParaRPr>
          </a:p>
          <a:p>
            <a:pPr algn="just"/>
            <a:r>
              <a:rPr lang="en-IN" b="1" dirty="0">
                <a:ln>
                  <a:solidFill>
                    <a:schemeClr val="accent2"/>
                  </a:solidFill>
                </a:ln>
                <a:solidFill>
                  <a:schemeClr val="accent4"/>
                </a:solidFill>
                <a:effectLst>
                  <a:outerShdw blurRad="50800" dist="38100" dir="2700000" algn="tl" rotWithShape="0">
                    <a:prstClr val="black">
                      <a:alpha val="40000"/>
                    </a:prstClr>
                  </a:outerShdw>
                </a:effectLst>
                <a:latin typeface="Cambria" panose="02040503050406030204" pitchFamily="18" charset="0"/>
                <a:ea typeface="Cambria" panose="02040503050406030204" pitchFamily="18" charset="0"/>
              </a:rPr>
              <a:t>Then the user person have to check his/her Card PIN number is    matched or not with the registered PIN number.</a:t>
            </a:r>
          </a:p>
        </p:txBody>
      </p:sp>
      <p:pic>
        <p:nvPicPr>
          <p:cNvPr id="2052" name="Picture 4" descr="How to Implement OTP SMS Mobile Verification in PHP with TextLocal - Phppot">
            <a:extLst>
              <a:ext uri="{FF2B5EF4-FFF2-40B4-BE49-F238E27FC236}">
                <a16:creationId xmlns:a16="http://schemas.microsoft.com/office/drawing/2014/main" id="{89D4402A-3977-4308-B2BF-6C851FFC397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5449" y="5193175"/>
            <a:ext cx="2076920" cy="1384613"/>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sp>
        <p:nvSpPr>
          <p:cNvPr id="15" name="Arrow: Right 14">
            <a:extLst>
              <a:ext uri="{FF2B5EF4-FFF2-40B4-BE49-F238E27FC236}">
                <a16:creationId xmlns:a16="http://schemas.microsoft.com/office/drawing/2014/main" id="{7B2101E6-58AB-410F-9690-37FFC2D3DBBC}"/>
              </a:ext>
            </a:extLst>
          </p:cNvPr>
          <p:cNvSpPr/>
          <p:nvPr/>
        </p:nvSpPr>
        <p:spPr>
          <a:xfrm>
            <a:off x="2653424" y="5626401"/>
            <a:ext cx="1239520" cy="518160"/>
          </a:xfrm>
          <a:prstGeom prst="rightArrow">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FA36DDE8-C148-494D-BB36-F74EDC344FF5}"/>
              </a:ext>
            </a:extLst>
          </p:cNvPr>
          <p:cNvSpPr txBox="1"/>
          <p:nvPr/>
        </p:nvSpPr>
        <p:spPr>
          <a:xfrm>
            <a:off x="4064000" y="5377649"/>
            <a:ext cx="7813641" cy="1015663"/>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square">
            <a:spAutoFit/>
          </a:bodyPr>
          <a:lstStyle/>
          <a:p>
            <a:pPr algn="just"/>
            <a:r>
              <a:rPr lang="en-IN" sz="2400" b="1" u="sng" dirty="0">
                <a:ln>
                  <a:solidFill>
                    <a:schemeClr val="accent2"/>
                  </a:solidFill>
                </a:ln>
                <a:solidFill>
                  <a:schemeClr val="accent4"/>
                </a:solidFill>
                <a:effectLst>
                  <a:outerShdw blurRad="50800" dist="38100" dir="2700000" algn="tl" rotWithShape="0">
                    <a:prstClr val="black">
                      <a:alpha val="40000"/>
                    </a:prstClr>
                  </a:outerShdw>
                </a:effectLst>
                <a:latin typeface="Cambria" panose="02040503050406030204" pitchFamily="18" charset="0"/>
                <a:ea typeface="Cambria" panose="02040503050406030204" pitchFamily="18" charset="0"/>
              </a:rPr>
              <a:t>OTP Authentication</a:t>
            </a:r>
            <a:r>
              <a:rPr lang="en-IN" sz="2400" b="1" dirty="0">
                <a:ln>
                  <a:solidFill>
                    <a:schemeClr val="accent2"/>
                  </a:solidFill>
                </a:ln>
                <a:solidFill>
                  <a:schemeClr val="accent4"/>
                </a:solidFill>
                <a:effectLst>
                  <a:outerShdw blurRad="50800" dist="38100" dir="2700000" algn="tl" rotWithShape="0">
                    <a:prstClr val="black">
                      <a:alpha val="40000"/>
                    </a:prstClr>
                  </a:outerShdw>
                </a:effectLst>
                <a:latin typeface="Cambria" panose="02040503050406030204" pitchFamily="18" charset="0"/>
                <a:ea typeface="Cambria" panose="02040503050406030204" pitchFamily="18" charset="0"/>
              </a:rPr>
              <a:t> : </a:t>
            </a:r>
            <a:endParaRPr lang="en-IN" sz="2800" b="1" dirty="0">
              <a:ln>
                <a:solidFill>
                  <a:schemeClr val="accent2"/>
                </a:solidFill>
              </a:ln>
              <a:solidFill>
                <a:schemeClr val="accent4"/>
              </a:solidFill>
              <a:effectLst>
                <a:outerShdw blurRad="50800" dist="38100" dir="2700000" algn="tl" rotWithShape="0">
                  <a:prstClr val="black">
                    <a:alpha val="40000"/>
                  </a:prstClr>
                </a:outerShdw>
              </a:effectLst>
              <a:latin typeface="Cambria" panose="02040503050406030204" pitchFamily="18" charset="0"/>
              <a:ea typeface="Cambria" panose="02040503050406030204" pitchFamily="18" charset="0"/>
            </a:endParaRPr>
          </a:p>
          <a:p>
            <a:pPr algn="just"/>
            <a:r>
              <a:rPr lang="en-IN" b="1" dirty="0">
                <a:ln>
                  <a:solidFill>
                    <a:schemeClr val="accent2"/>
                  </a:solidFill>
                </a:ln>
                <a:solidFill>
                  <a:schemeClr val="accent4"/>
                </a:solidFill>
                <a:effectLst>
                  <a:outerShdw blurRad="50800" dist="38100" dir="2700000" algn="tl" rotWithShape="0">
                    <a:prstClr val="black">
                      <a:alpha val="40000"/>
                    </a:prstClr>
                  </a:outerShdw>
                </a:effectLst>
                <a:latin typeface="Cambria" panose="02040503050406030204" pitchFamily="18" charset="0"/>
                <a:ea typeface="Cambria" panose="02040503050406030204" pitchFamily="18" charset="0"/>
              </a:rPr>
              <a:t>At last an OTP will be shared to user person and he/she have to verify the OTP in ATM machine. An OTP will only be effective for one minute.</a:t>
            </a:r>
          </a:p>
        </p:txBody>
      </p:sp>
    </p:spTree>
    <p:extLst>
      <p:ext uri="{BB962C8B-B14F-4D97-AF65-F5344CB8AC3E}">
        <p14:creationId xmlns:p14="http://schemas.microsoft.com/office/powerpoint/2010/main" val="2867909856"/>
      </p:ext>
    </p:extLst>
  </p:cSld>
  <p:clrMapOvr>
    <a:masterClrMapping/>
  </p:clrMapOvr>
  <mc:AlternateContent xmlns:mc="http://schemas.openxmlformats.org/markup-compatibility/2006" xmlns:p14="http://schemas.microsoft.com/office/powerpoint/2010/main">
    <mc:Choice Requires="p14">
      <p:transition spd="slow" p14:dur="2000" advTm="25000">
        <p14:ferris dir="l"/>
      </p:transition>
    </mc:Choice>
    <mc:Fallback xmlns="">
      <p:transition spd="slow" advTm="2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50" presetClass="entr" presetSubtype="0" decel="100000"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p:cTn id="11" dur="1000" fill="hold"/>
                                        <p:tgtEl>
                                          <p:spTgt spid="3"/>
                                        </p:tgtEl>
                                        <p:attrNameLst>
                                          <p:attrName>ppt_w</p:attrName>
                                        </p:attrNameLst>
                                      </p:cBhvr>
                                      <p:tavLst>
                                        <p:tav tm="0">
                                          <p:val>
                                            <p:strVal val="#ppt_w+.3"/>
                                          </p:val>
                                        </p:tav>
                                        <p:tav tm="100000">
                                          <p:val>
                                            <p:strVal val="#ppt_w"/>
                                          </p:val>
                                        </p:tav>
                                      </p:tavLst>
                                    </p:anim>
                                    <p:anim calcmode="lin" valueType="num">
                                      <p:cBhvr>
                                        <p:cTn id="12" dur="1000" fill="hold"/>
                                        <p:tgtEl>
                                          <p:spTgt spid="3"/>
                                        </p:tgtEl>
                                        <p:attrNameLst>
                                          <p:attrName>ppt_h</p:attrName>
                                        </p:attrNameLst>
                                      </p:cBhvr>
                                      <p:tavLst>
                                        <p:tav tm="0">
                                          <p:val>
                                            <p:strVal val="#ppt_h"/>
                                          </p:val>
                                        </p:tav>
                                        <p:tav tm="100000">
                                          <p:val>
                                            <p:strVal val="#ppt_h"/>
                                          </p:val>
                                        </p:tav>
                                      </p:tavLst>
                                    </p:anim>
                                    <p:animEffect transition="in" filter="fade">
                                      <p:cBhvr>
                                        <p:cTn id="13" dur="1000"/>
                                        <p:tgtEl>
                                          <p:spTgt spid="3"/>
                                        </p:tgtEl>
                                      </p:cBhvr>
                                    </p:animEffect>
                                  </p:childTnLst>
                                </p:cTn>
                              </p:par>
                            </p:childTnLst>
                          </p:cTn>
                        </p:par>
                      </p:childTnLst>
                    </p:cTn>
                  </p:par>
                  <p:par>
                    <p:cTn id="14" fill="hold">
                      <p:stCondLst>
                        <p:cond delay="indefinite"/>
                      </p:stCondLst>
                      <p:childTnLst>
                        <p:par>
                          <p:cTn id="15" fill="hold">
                            <p:stCondLst>
                              <p:cond delay="0"/>
                            </p:stCondLst>
                            <p:childTnLst>
                              <p:par>
                                <p:cTn id="16" presetID="21" presetClass="entr" presetSubtype="1" fill="hold" nodeType="clickEffect">
                                  <p:stCondLst>
                                    <p:cond delay="0"/>
                                  </p:stCondLst>
                                  <p:childTnLst>
                                    <p:set>
                                      <p:cBhvr>
                                        <p:cTn id="17" dur="1" fill="hold">
                                          <p:stCondLst>
                                            <p:cond delay="0"/>
                                          </p:stCondLst>
                                        </p:cTn>
                                        <p:tgtEl>
                                          <p:spTgt spid="1026"/>
                                        </p:tgtEl>
                                        <p:attrNameLst>
                                          <p:attrName>style.visibility</p:attrName>
                                        </p:attrNameLst>
                                      </p:cBhvr>
                                      <p:to>
                                        <p:strVal val="visible"/>
                                      </p:to>
                                    </p:set>
                                    <p:animEffect transition="in" filter="wheel(1)">
                                      <p:cBhvr>
                                        <p:cTn id="18" dur="2000"/>
                                        <p:tgtEl>
                                          <p:spTgt spid="1026"/>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anim calcmode="lin" valueType="num">
                                      <p:cBhvr additive="base">
                                        <p:cTn id="23" dur="500" fill="hold"/>
                                        <p:tgtEl>
                                          <p:spTgt spid="4"/>
                                        </p:tgtEl>
                                        <p:attrNameLst>
                                          <p:attrName>ppt_x</p:attrName>
                                        </p:attrNameLst>
                                      </p:cBhvr>
                                      <p:tavLst>
                                        <p:tav tm="0">
                                          <p:val>
                                            <p:strVal val="#ppt_x"/>
                                          </p:val>
                                        </p:tav>
                                        <p:tav tm="100000">
                                          <p:val>
                                            <p:strVal val="#ppt_x"/>
                                          </p:val>
                                        </p:tav>
                                      </p:tavLst>
                                    </p:anim>
                                    <p:anim calcmode="lin" valueType="num">
                                      <p:cBhvr additive="base">
                                        <p:cTn id="2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wipe(down)">
                                      <p:cBhvr>
                                        <p:cTn id="29" dur="500"/>
                                        <p:tgtEl>
                                          <p:spTgt spid="9"/>
                                        </p:tgtEl>
                                      </p:cBhvr>
                                    </p:animEffect>
                                  </p:childTnLst>
                                </p:cTn>
                              </p:par>
                              <p:par>
                                <p:cTn id="30" presetID="41" presetClass="entr" presetSubtype="0" fill="hold" nodeType="withEffect">
                                  <p:stCondLst>
                                    <p:cond delay="0"/>
                                  </p:stCondLst>
                                  <p:iterate type="lt">
                                    <p:tmPct val="10000"/>
                                  </p:iterate>
                                  <p:childTnLst>
                                    <p:set>
                                      <p:cBhvr>
                                        <p:cTn id="31" dur="1" fill="hold">
                                          <p:stCondLst>
                                            <p:cond delay="0"/>
                                          </p:stCondLst>
                                        </p:cTn>
                                        <p:tgtEl>
                                          <p:spTgt spid="9">
                                            <p:txEl>
                                              <p:pRg st="0" end="0"/>
                                            </p:txEl>
                                          </p:spTgt>
                                        </p:tgtEl>
                                        <p:attrNameLst>
                                          <p:attrName>style.visibility</p:attrName>
                                        </p:attrNameLst>
                                      </p:cBhvr>
                                      <p:to>
                                        <p:strVal val="visible"/>
                                      </p:to>
                                    </p:set>
                                    <p:anim calcmode="lin" valueType="num">
                                      <p:cBhvr>
                                        <p:cTn id="32" dur="500" fill="hold"/>
                                        <p:tgtEl>
                                          <p:spTgt spid="9">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33" dur="500" fill="hold"/>
                                        <p:tgtEl>
                                          <p:spTgt spid="9">
                                            <p:txEl>
                                              <p:pRg st="0" end="0"/>
                                            </p:txEl>
                                          </p:spTgt>
                                        </p:tgtEl>
                                        <p:attrNameLst>
                                          <p:attrName>ppt_y</p:attrName>
                                        </p:attrNameLst>
                                      </p:cBhvr>
                                      <p:tavLst>
                                        <p:tav tm="0">
                                          <p:val>
                                            <p:strVal val="#ppt_y"/>
                                          </p:val>
                                        </p:tav>
                                        <p:tav tm="100000">
                                          <p:val>
                                            <p:strVal val="#ppt_y"/>
                                          </p:val>
                                        </p:tav>
                                      </p:tavLst>
                                    </p:anim>
                                    <p:anim calcmode="lin" valueType="num">
                                      <p:cBhvr>
                                        <p:cTn id="34" dur="500" fill="hold"/>
                                        <p:tgtEl>
                                          <p:spTgt spid="9">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35" dur="500" fill="hold"/>
                                        <p:tgtEl>
                                          <p:spTgt spid="9">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36" dur="500" tmFilter="0,0; .5, 1; 1, 1"/>
                                        <p:tgtEl>
                                          <p:spTgt spid="9">
                                            <p:txEl>
                                              <p:pRg st="0" end="0"/>
                                            </p:txEl>
                                          </p:spTgt>
                                        </p:tgtEl>
                                      </p:cBhvr>
                                    </p:animEffect>
                                  </p:childTnLst>
                                </p:cTn>
                              </p:par>
                            </p:childTnLst>
                          </p:cTn>
                        </p:par>
                        <p:par>
                          <p:cTn id="37" fill="hold">
                            <p:stCondLst>
                              <p:cond delay="1750"/>
                            </p:stCondLst>
                            <p:childTnLst>
                              <p:par>
                                <p:cTn id="38" presetID="41" presetClass="entr" presetSubtype="0" fill="hold" nodeType="afterEffect">
                                  <p:stCondLst>
                                    <p:cond delay="0"/>
                                  </p:stCondLst>
                                  <p:iterate type="lt">
                                    <p:tmPct val="10000"/>
                                  </p:iterate>
                                  <p:childTnLst>
                                    <p:set>
                                      <p:cBhvr>
                                        <p:cTn id="39" dur="1" fill="hold">
                                          <p:stCondLst>
                                            <p:cond delay="0"/>
                                          </p:stCondLst>
                                        </p:cTn>
                                        <p:tgtEl>
                                          <p:spTgt spid="9">
                                            <p:txEl>
                                              <p:pRg st="1" end="1"/>
                                            </p:txEl>
                                          </p:spTgt>
                                        </p:tgtEl>
                                        <p:attrNameLst>
                                          <p:attrName>style.visibility</p:attrName>
                                        </p:attrNameLst>
                                      </p:cBhvr>
                                      <p:to>
                                        <p:strVal val="visible"/>
                                      </p:to>
                                    </p:set>
                                    <p:anim calcmode="lin" valueType="num">
                                      <p:cBhvr>
                                        <p:cTn id="40" dur="500" fill="hold"/>
                                        <p:tgtEl>
                                          <p:spTgt spid="9">
                                            <p:txEl>
                                              <p:pRg st="1" end="1"/>
                                            </p:txEl>
                                          </p:spTgt>
                                        </p:tgtEl>
                                        <p:attrNameLst>
                                          <p:attrName>ppt_x</p:attrName>
                                        </p:attrNameLst>
                                      </p:cBhvr>
                                      <p:tavLst>
                                        <p:tav tm="0">
                                          <p:val>
                                            <p:strVal val="#ppt_x"/>
                                          </p:val>
                                        </p:tav>
                                        <p:tav tm="50000">
                                          <p:val>
                                            <p:strVal val="#ppt_x+.1"/>
                                          </p:val>
                                        </p:tav>
                                        <p:tav tm="100000">
                                          <p:val>
                                            <p:strVal val="#ppt_x"/>
                                          </p:val>
                                        </p:tav>
                                      </p:tavLst>
                                    </p:anim>
                                    <p:anim calcmode="lin" valueType="num">
                                      <p:cBhvr>
                                        <p:cTn id="41" dur="500" fill="hold"/>
                                        <p:tgtEl>
                                          <p:spTgt spid="9">
                                            <p:txEl>
                                              <p:pRg st="1" end="1"/>
                                            </p:txEl>
                                          </p:spTgt>
                                        </p:tgtEl>
                                        <p:attrNameLst>
                                          <p:attrName>ppt_y</p:attrName>
                                        </p:attrNameLst>
                                      </p:cBhvr>
                                      <p:tavLst>
                                        <p:tav tm="0">
                                          <p:val>
                                            <p:strVal val="#ppt_y"/>
                                          </p:val>
                                        </p:tav>
                                        <p:tav tm="100000">
                                          <p:val>
                                            <p:strVal val="#ppt_y"/>
                                          </p:val>
                                        </p:tav>
                                      </p:tavLst>
                                    </p:anim>
                                    <p:anim calcmode="lin" valueType="num">
                                      <p:cBhvr>
                                        <p:cTn id="42" dur="500" fill="hold"/>
                                        <p:tgtEl>
                                          <p:spTgt spid="9">
                                            <p:txEl>
                                              <p:pRg st="1" end="1"/>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43" dur="500" fill="hold"/>
                                        <p:tgtEl>
                                          <p:spTgt spid="9">
                                            <p:txEl>
                                              <p:pRg st="1" end="1"/>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44" dur="500" tmFilter="0,0; .5, 1; 1, 1"/>
                                        <p:tgtEl>
                                          <p:spTgt spid="9">
                                            <p:txEl>
                                              <p:pRg st="1" end="1"/>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21" presetClass="entr" presetSubtype="1" fill="hold" nodeType="clickEffect">
                                  <p:stCondLst>
                                    <p:cond delay="0"/>
                                  </p:stCondLst>
                                  <p:childTnLst>
                                    <p:set>
                                      <p:cBhvr>
                                        <p:cTn id="48" dur="1" fill="hold">
                                          <p:stCondLst>
                                            <p:cond delay="0"/>
                                          </p:stCondLst>
                                        </p:cTn>
                                        <p:tgtEl>
                                          <p:spTgt spid="2050"/>
                                        </p:tgtEl>
                                        <p:attrNameLst>
                                          <p:attrName>style.visibility</p:attrName>
                                        </p:attrNameLst>
                                      </p:cBhvr>
                                      <p:to>
                                        <p:strVal val="visible"/>
                                      </p:to>
                                    </p:set>
                                    <p:animEffect transition="in" filter="wheel(1)">
                                      <p:cBhvr>
                                        <p:cTn id="49" dur="2000"/>
                                        <p:tgtEl>
                                          <p:spTgt spid="2050"/>
                                        </p:tgtEl>
                                      </p:cBhvr>
                                    </p:animEffect>
                                  </p:childTnLst>
                                </p:cTn>
                              </p:par>
                            </p:childTnLst>
                          </p:cTn>
                        </p:par>
                      </p:childTnLst>
                    </p:cTn>
                  </p:par>
                  <p:par>
                    <p:cTn id="50" fill="hold">
                      <p:stCondLst>
                        <p:cond delay="indefinite"/>
                      </p:stCondLst>
                      <p:childTnLst>
                        <p:par>
                          <p:cTn id="51" fill="hold">
                            <p:stCondLst>
                              <p:cond delay="0"/>
                            </p:stCondLst>
                            <p:childTnLst>
                              <p:par>
                                <p:cTn id="52" presetID="2" presetClass="entr" presetSubtype="4" fill="hold" grpId="0" nodeType="clickEffect">
                                  <p:stCondLst>
                                    <p:cond delay="0"/>
                                  </p:stCondLst>
                                  <p:childTnLst>
                                    <p:set>
                                      <p:cBhvr>
                                        <p:cTn id="53" dur="1" fill="hold">
                                          <p:stCondLst>
                                            <p:cond delay="0"/>
                                          </p:stCondLst>
                                        </p:cTn>
                                        <p:tgtEl>
                                          <p:spTgt spid="11"/>
                                        </p:tgtEl>
                                        <p:attrNameLst>
                                          <p:attrName>style.visibility</p:attrName>
                                        </p:attrNameLst>
                                      </p:cBhvr>
                                      <p:to>
                                        <p:strVal val="visible"/>
                                      </p:to>
                                    </p:set>
                                    <p:anim calcmode="lin" valueType="num">
                                      <p:cBhvr additive="base">
                                        <p:cTn id="54" dur="500" fill="hold"/>
                                        <p:tgtEl>
                                          <p:spTgt spid="11"/>
                                        </p:tgtEl>
                                        <p:attrNameLst>
                                          <p:attrName>ppt_x</p:attrName>
                                        </p:attrNameLst>
                                      </p:cBhvr>
                                      <p:tavLst>
                                        <p:tav tm="0">
                                          <p:val>
                                            <p:strVal val="#ppt_x"/>
                                          </p:val>
                                        </p:tav>
                                        <p:tav tm="100000">
                                          <p:val>
                                            <p:strVal val="#ppt_x"/>
                                          </p:val>
                                        </p:tav>
                                      </p:tavLst>
                                    </p:anim>
                                    <p:anim calcmode="lin" valueType="num">
                                      <p:cBhvr additive="base">
                                        <p:cTn id="55"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22" presetClass="entr" presetSubtype="4" fill="hold" grpId="0" nodeType="clickEffect">
                                  <p:stCondLst>
                                    <p:cond delay="0"/>
                                  </p:stCondLst>
                                  <p:childTnLst>
                                    <p:set>
                                      <p:cBhvr>
                                        <p:cTn id="59" dur="1" fill="hold">
                                          <p:stCondLst>
                                            <p:cond delay="0"/>
                                          </p:stCondLst>
                                        </p:cTn>
                                        <p:tgtEl>
                                          <p:spTgt spid="13"/>
                                        </p:tgtEl>
                                        <p:attrNameLst>
                                          <p:attrName>style.visibility</p:attrName>
                                        </p:attrNameLst>
                                      </p:cBhvr>
                                      <p:to>
                                        <p:strVal val="visible"/>
                                      </p:to>
                                    </p:set>
                                    <p:animEffect transition="in" filter="wipe(down)">
                                      <p:cBhvr>
                                        <p:cTn id="60" dur="500"/>
                                        <p:tgtEl>
                                          <p:spTgt spid="13"/>
                                        </p:tgtEl>
                                      </p:cBhvr>
                                    </p:animEffect>
                                  </p:childTnLst>
                                </p:cTn>
                              </p:par>
                              <p:par>
                                <p:cTn id="61" presetID="41" presetClass="entr" presetSubtype="0" fill="hold" nodeType="withEffect">
                                  <p:stCondLst>
                                    <p:cond delay="0"/>
                                  </p:stCondLst>
                                  <p:iterate type="lt">
                                    <p:tmPct val="10000"/>
                                  </p:iterate>
                                  <p:childTnLst>
                                    <p:set>
                                      <p:cBhvr>
                                        <p:cTn id="62" dur="1" fill="hold">
                                          <p:stCondLst>
                                            <p:cond delay="0"/>
                                          </p:stCondLst>
                                        </p:cTn>
                                        <p:tgtEl>
                                          <p:spTgt spid="13">
                                            <p:txEl>
                                              <p:pRg st="0" end="0"/>
                                            </p:txEl>
                                          </p:spTgt>
                                        </p:tgtEl>
                                        <p:attrNameLst>
                                          <p:attrName>style.visibility</p:attrName>
                                        </p:attrNameLst>
                                      </p:cBhvr>
                                      <p:to>
                                        <p:strVal val="visible"/>
                                      </p:to>
                                    </p:set>
                                    <p:anim calcmode="lin" valueType="num">
                                      <p:cBhvr>
                                        <p:cTn id="63" dur="500" fill="hold"/>
                                        <p:tgtEl>
                                          <p:spTgt spid="13">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64" dur="500" fill="hold"/>
                                        <p:tgtEl>
                                          <p:spTgt spid="13">
                                            <p:txEl>
                                              <p:pRg st="0" end="0"/>
                                            </p:txEl>
                                          </p:spTgt>
                                        </p:tgtEl>
                                        <p:attrNameLst>
                                          <p:attrName>ppt_y</p:attrName>
                                        </p:attrNameLst>
                                      </p:cBhvr>
                                      <p:tavLst>
                                        <p:tav tm="0">
                                          <p:val>
                                            <p:strVal val="#ppt_y"/>
                                          </p:val>
                                        </p:tav>
                                        <p:tav tm="100000">
                                          <p:val>
                                            <p:strVal val="#ppt_y"/>
                                          </p:val>
                                        </p:tav>
                                      </p:tavLst>
                                    </p:anim>
                                    <p:anim calcmode="lin" valueType="num">
                                      <p:cBhvr>
                                        <p:cTn id="65" dur="500" fill="hold"/>
                                        <p:tgtEl>
                                          <p:spTgt spid="13">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66" dur="500" fill="hold"/>
                                        <p:tgtEl>
                                          <p:spTgt spid="13">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67" dur="500" tmFilter="0,0; .5, 1; 1, 1"/>
                                        <p:tgtEl>
                                          <p:spTgt spid="13">
                                            <p:txEl>
                                              <p:pRg st="0" end="0"/>
                                            </p:txEl>
                                          </p:spTgt>
                                        </p:tgtEl>
                                      </p:cBhvr>
                                    </p:animEffect>
                                  </p:childTnLst>
                                </p:cTn>
                              </p:par>
                            </p:childTnLst>
                          </p:cTn>
                        </p:par>
                        <p:par>
                          <p:cTn id="68" fill="hold">
                            <p:stCondLst>
                              <p:cond delay="1650"/>
                            </p:stCondLst>
                            <p:childTnLst>
                              <p:par>
                                <p:cTn id="69" presetID="41" presetClass="entr" presetSubtype="0" fill="hold" nodeType="afterEffect">
                                  <p:stCondLst>
                                    <p:cond delay="0"/>
                                  </p:stCondLst>
                                  <p:iterate type="lt">
                                    <p:tmPct val="10000"/>
                                  </p:iterate>
                                  <p:childTnLst>
                                    <p:set>
                                      <p:cBhvr>
                                        <p:cTn id="70" dur="1" fill="hold">
                                          <p:stCondLst>
                                            <p:cond delay="0"/>
                                          </p:stCondLst>
                                        </p:cTn>
                                        <p:tgtEl>
                                          <p:spTgt spid="13">
                                            <p:txEl>
                                              <p:pRg st="1" end="1"/>
                                            </p:txEl>
                                          </p:spTgt>
                                        </p:tgtEl>
                                        <p:attrNameLst>
                                          <p:attrName>style.visibility</p:attrName>
                                        </p:attrNameLst>
                                      </p:cBhvr>
                                      <p:to>
                                        <p:strVal val="visible"/>
                                      </p:to>
                                    </p:set>
                                    <p:anim calcmode="lin" valueType="num">
                                      <p:cBhvr>
                                        <p:cTn id="71" dur="500" fill="hold"/>
                                        <p:tgtEl>
                                          <p:spTgt spid="13">
                                            <p:txEl>
                                              <p:pRg st="1" end="1"/>
                                            </p:txEl>
                                          </p:spTgt>
                                        </p:tgtEl>
                                        <p:attrNameLst>
                                          <p:attrName>ppt_x</p:attrName>
                                        </p:attrNameLst>
                                      </p:cBhvr>
                                      <p:tavLst>
                                        <p:tav tm="0">
                                          <p:val>
                                            <p:strVal val="#ppt_x"/>
                                          </p:val>
                                        </p:tav>
                                        <p:tav tm="50000">
                                          <p:val>
                                            <p:strVal val="#ppt_x+.1"/>
                                          </p:val>
                                        </p:tav>
                                        <p:tav tm="100000">
                                          <p:val>
                                            <p:strVal val="#ppt_x"/>
                                          </p:val>
                                        </p:tav>
                                      </p:tavLst>
                                    </p:anim>
                                    <p:anim calcmode="lin" valueType="num">
                                      <p:cBhvr>
                                        <p:cTn id="72" dur="500" fill="hold"/>
                                        <p:tgtEl>
                                          <p:spTgt spid="13">
                                            <p:txEl>
                                              <p:pRg st="1" end="1"/>
                                            </p:txEl>
                                          </p:spTgt>
                                        </p:tgtEl>
                                        <p:attrNameLst>
                                          <p:attrName>ppt_y</p:attrName>
                                        </p:attrNameLst>
                                      </p:cBhvr>
                                      <p:tavLst>
                                        <p:tav tm="0">
                                          <p:val>
                                            <p:strVal val="#ppt_y"/>
                                          </p:val>
                                        </p:tav>
                                        <p:tav tm="100000">
                                          <p:val>
                                            <p:strVal val="#ppt_y"/>
                                          </p:val>
                                        </p:tav>
                                      </p:tavLst>
                                    </p:anim>
                                    <p:anim calcmode="lin" valueType="num">
                                      <p:cBhvr>
                                        <p:cTn id="73" dur="500" fill="hold"/>
                                        <p:tgtEl>
                                          <p:spTgt spid="13">
                                            <p:txEl>
                                              <p:pRg st="1" end="1"/>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74" dur="500" fill="hold"/>
                                        <p:tgtEl>
                                          <p:spTgt spid="13">
                                            <p:txEl>
                                              <p:pRg st="1" end="1"/>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75" dur="500" tmFilter="0,0; .5, 1; 1, 1"/>
                                        <p:tgtEl>
                                          <p:spTgt spid="13">
                                            <p:txEl>
                                              <p:pRg st="1" end="1"/>
                                            </p:txEl>
                                          </p:spTgt>
                                        </p:tgtEl>
                                      </p:cBhvr>
                                    </p:animEffect>
                                  </p:childTnLst>
                                </p:cTn>
                              </p:par>
                            </p:childTnLst>
                          </p:cTn>
                        </p:par>
                      </p:childTnLst>
                    </p:cTn>
                  </p:par>
                  <p:par>
                    <p:cTn id="76" fill="hold">
                      <p:stCondLst>
                        <p:cond delay="indefinite"/>
                      </p:stCondLst>
                      <p:childTnLst>
                        <p:par>
                          <p:cTn id="77" fill="hold">
                            <p:stCondLst>
                              <p:cond delay="0"/>
                            </p:stCondLst>
                            <p:childTnLst>
                              <p:par>
                                <p:cTn id="78" presetID="21" presetClass="entr" presetSubtype="1" fill="hold" nodeType="clickEffect">
                                  <p:stCondLst>
                                    <p:cond delay="0"/>
                                  </p:stCondLst>
                                  <p:childTnLst>
                                    <p:set>
                                      <p:cBhvr>
                                        <p:cTn id="79" dur="1" fill="hold">
                                          <p:stCondLst>
                                            <p:cond delay="0"/>
                                          </p:stCondLst>
                                        </p:cTn>
                                        <p:tgtEl>
                                          <p:spTgt spid="2052"/>
                                        </p:tgtEl>
                                        <p:attrNameLst>
                                          <p:attrName>style.visibility</p:attrName>
                                        </p:attrNameLst>
                                      </p:cBhvr>
                                      <p:to>
                                        <p:strVal val="visible"/>
                                      </p:to>
                                    </p:set>
                                    <p:animEffect transition="in" filter="wheel(1)">
                                      <p:cBhvr>
                                        <p:cTn id="80" dur="2000"/>
                                        <p:tgtEl>
                                          <p:spTgt spid="2052"/>
                                        </p:tgtEl>
                                      </p:cBhvr>
                                    </p:animEffect>
                                  </p:childTnLst>
                                </p:cTn>
                              </p:par>
                            </p:childTnLst>
                          </p:cTn>
                        </p:par>
                      </p:childTnLst>
                    </p:cTn>
                  </p:par>
                  <p:par>
                    <p:cTn id="81" fill="hold">
                      <p:stCondLst>
                        <p:cond delay="indefinite"/>
                      </p:stCondLst>
                      <p:childTnLst>
                        <p:par>
                          <p:cTn id="82" fill="hold">
                            <p:stCondLst>
                              <p:cond delay="0"/>
                            </p:stCondLst>
                            <p:childTnLst>
                              <p:par>
                                <p:cTn id="83" presetID="2" presetClass="entr" presetSubtype="4" fill="hold" grpId="0" nodeType="clickEffect">
                                  <p:stCondLst>
                                    <p:cond delay="0"/>
                                  </p:stCondLst>
                                  <p:childTnLst>
                                    <p:set>
                                      <p:cBhvr>
                                        <p:cTn id="84" dur="1" fill="hold">
                                          <p:stCondLst>
                                            <p:cond delay="0"/>
                                          </p:stCondLst>
                                        </p:cTn>
                                        <p:tgtEl>
                                          <p:spTgt spid="15"/>
                                        </p:tgtEl>
                                        <p:attrNameLst>
                                          <p:attrName>style.visibility</p:attrName>
                                        </p:attrNameLst>
                                      </p:cBhvr>
                                      <p:to>
                                        <p:strVal val="visible"/>
                                      </p:to>
                                    </p:set>
                                    <p:anim calcmode="lin" valueType="num">
                                      <p:cBhvr additive="base">
                                        <p:cTn id="85" dur="500" fill="hold"/>
                                        <p:tgtEl>
                                          <p:spTgt spid="15"/>
                                        </p:tgtEl>
                                        <p:attrNameLst>
                                          <p:attrName>ppt_x</p:attrName>
                                        </p:attrNameLst>
                                      </p:cBhvr>
                                      <p:tavLst>
                                        <p:tav tm="0">
                                          <p:val>
                                            <p:strVal val="#ppt_x"/>
                                          </p:val>
                                        </p:tav>
                                        <p:tav tm="100000">
                                          <p:val>
                                            <p:strVal val="#ppt_x"/>
                                          </p:val>
                                        </p:tav>
                                      </p:tavLst>
                                    </p:anim>
                                    <p:anim calcmode="lin" valueType="num">
                                      <p:cBhvr additive="base">
                                        <p:cTn id="86"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22" presetClass="entr" presetSubtype="4" fill="hold" grpId="0" nodeType="clickEffect">
                                  <p:stCondLst>
                                    <p:cond delay="0"/>
                                  </p:stCondLst>
                                  <p:childTnLst>
                                    <p:set>
                                      <p:cBhvr>
                                        <p:cTn id="90" dur="1" fill="hold">
                                          <p:stCondLst>
                                            <p:cond delay="0"/>
                                          </p:stCondLst>
                                        </p:cTn>
                                        <p:tgtEl>
                                          <p:spTgt spid="17"/>
                                        </p:tgtEl>
                                        <p:attrNameLst>
                                          <p:attrName>style.visibility</p:attrName>
                                        </p:attrNameLst>
                                      </p:cBhvr>
                                      <p:to>
                                        <p:strVal val="visible"/>
                                      </p:to>
                                    </p:set>
                                    <p:animEffect transition="in" filter="wipe(down)">
                                      <p:cBhvr>
                                        <p:cTn id="91" dur="500"/>
                                        <p:tgtEl>
                                          <p:spTgt spid="17"/>
                                        </p:tgtEl>
                                      </p:cBhvr>
                                    </p:animEffect>
                                  </p:childTnLst>
                                </p:cTn>
                              </p:par>
                              <p:par>
                                <p:cTn id="92" presetID="41" presetClass="entr" presetSubtype="0" fill="hold" nodeType="withEffect">
                                  <p:stCondLst>
                                    <p:cond delay="0"/>
                                  </p:stCondLst>
                                  <p:iterate type="lt">
                                    <p:tmPct val="10000"/>
                                  </p:iterate>
                                  <p:childTnLst>
                                    <p:set>
                                      <p:cBhvr>
                                        <p:cTn id="93" dur="1" fill="hold">
                                          <p:stCondLst>
                                            <p:cond delay="0"/>
                                          </p:stCondLst>
                                        </p:cTn>
                                        <p:tgtEl>
                                          <p:spTgt spid="17">
                                            <p:txEl>
                                              <p:pRg st="0" end="0"/>
                                            </p:txEl>
                                          </p:spTgt>
                                        </p:tgtEl>
                                        <p:attrNameLst>
                                          <p:attrName>style.visibility</p:attrName>
                                        </p:attrNameLst>
                                      </p:cBhvr>
                                      <p:to>
                                        <p:strVal val="visible"/>
                                      </p:to>
                                    </p:set>
                                    <p:anim calcmode="lin" valueType="num">
                                      <p:cBhvr>
                                        <p:cTn id="94" dur="500" fill="hold"/>
                                        <p:tgtEl>
                                          <p:spTgt spid="17">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95" dur="500" fill="hold"/>
                                        <p:tgtEl>
                                          <p:spTgt spid="17">
                                            <p:txEl>
                                              <p:pRg st="0" end="0"/>
                                            </p:txEl>
                                          </p:spTgt>
                                        </p:tgtEl>
                                        <p:attrNameLst>
                                          <p:attrName>ppt_y</p:attrName>
                                        </p:attrNameLst>
                                      </p:cBhvr>
                                      <p:tavLst>
                                        <p:tav tm="0">
                                          <p:val>
                                            <p:strVal val="#ppt_y"/>
                                          </p:val>
                                        </p:tav>
                                        <p:tav tm="100000">
                                          <p:val>
                                            <p:strVal val="#ppt_y"/>
                                          </p:val>
                                        </p:tav>
                                      </p:tavLst>
                                    </p:anim>
                                    <p:anim calcmode="lin" valueType="num">
                                      <p:cBhvr>
                                        <p:cTn id="96" dur="500" fill="hold"/>
                                        <p:tgtEl>
                                          <p:spTgt spid="17">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97" dur="500" fill="hold"/>
                                        <p:tgtEl>
                                          <p:spTgt spid="17">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98" dur="500" tmFilter="0,0; .5, 1; 1, 1"/>
                                        <p:tgtEl>
                                          <p:spTgt spid="17">
                                            <p:txEl>
                                              <p:pRg st="0" end="0"/>
                                            </p:txEl>
                                          </p:spTgt>
                                        </p:tgtEl>
                                      </p:cBhvr>
                                    </p:animEffect>
                                  </p:childTnLst>
                                </p:cTn>
                              </p:par>
                            </p:childTnLst>
                          </p:cTn>
                        </p:par>
                        <p:par>
                          <p:cTn id="99" fill="hold">
                            <p:stCondLst>
                              <p:cond delay="1350"/>
                            </p:stCondLst>
                            <p:childTnLst>
                              <p:par>
                                <p:cTn id="100" presetID="41" presetClass="entr" presetSubtype="0" fill="hold" nodeType="afterEffect">
                                  <p:stCondLst>
                                    <p:cond delay="0"/>
                                  </p:stCondLst>
                                  <p:iterate type="lt">
                                    <p:tmPct val="10000"/>
                                  </p:iterate>
                                  <p:childTnLst>
                                    <p:set>
                                      <p:cBhvr>
                                        <p:cTn id="101" dur="1" fill="hold">
                                          <p:stCondLst>
                                            <p:cond delay="0"/>
                                          </p:stCondLst>
                                        </p:cTn>
                                        <p:tgtEl>
                                          <p:spTgt spid="17">
                                            <p:txEl>
                                              <p:pRg st="1" end="1"/>
                                            </p:txEl>
                                          </p:spTgt>
                                        </p:tgtEl>
                                        <p:attrNameLst>
                                          <p:attrName>style.visibility</p:attrName>
                                        </p:attrNameLst>
                                      </p:cBhvr>
                                      <p:to>
                                        <p:strVal val="visible"/>
                                      </p:to>
                                    </p:set>
                                    <p:anim calcmode="lin" valueType="num">
                                      <p:cBhvr>
                                        <p:cTn id="102" dur="500" fill="hold"/>
                                        <p:tgtEl>
                                          <p:spTgt spid="17">
                                            <p:txEl>
                                              <p:pRg st="1" end="1"/>
                                            </p:txEl>
                                          </p:spTgt>
                                        </p:tgtEl>
                                        <p:attrNameLst>
                                          <p:attrName>ppt_x</p:attrName>
                                        </p:attrNameLst>
                                      </p:cBhvr>
                                      <p:tavLst>
                                        <p:tav tm="0">
                                          <p:val>
                                            <p:strVal val="#ppt_x"/>
                                          </p:val>
                                        </p:tav>
                                        <p:tav tm="50000">
                                          <p:val>
                                            <p:strVal val="#ppt_x+.1"/>
                                          </p:val>
                                        </p:tav>
                                        <p:tav tm="100000">
                                          <p:val>
                                            <p:strVal val="#ppt_x"/>
                                          </p:val>
                                        </p:tav>
                                      </p:tavLst>
                                    </p:anim>
                                    <p:anim calcmode="lin" valueType="num">
                                      <p:cBhvr>
                                        <p:cTn id="103" dur="500" fill="hold"/>
                                        <p:tgtEl>
                                          <p:spTgt spid="17">
                                            <p:txEl>
                                              <p:pRg st="1" end="1"/>
                                            </p:txEl>
                                          </p:spTgt>
                                        </p:tgtEl>
                                        <p:attrNameLst>
                                          <p:attrName>ppt_y</p:attrName>
                                        </p:attrNameLst>
                                      </p:cBhvr>
                                      <p:tavLst>
                                        <p:tav tm="0">
                                          <p:val>
                                            <p:strVal val="#ppt_y"/>
                                          </p:val>
                                        </p:tav>
                                        <p:tav tm="100000">
                                          <p:val>
                                            <p:strVal val="#ppt_y"/>
                                          </p:val>
                                        </p:tav>
                                      </p:tavLst>
                                    </p:anim>
                                    <p:anim calcmode="lin" valueType="num">
                                      <p:cBhvr>
                                        <p:cTn id="104" dur="500" fill="hold"/>
                                        <p:tgtEl>
                                          <p:spTgt spid="17">
                                            <p:txEl>
                                              <p:pRg st="1" end="1"/>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05" dur="500" fill="hold"/>
                                        <p:tgtEl>
                                          <p:spTgt spid="17">
                                            <p:txEl>
                                              <p:pRg st="1" end="1"/>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06" dur="500" tmFilter="0,0; .5, 1; 1, 1"/>
                                        <p:tgtEl>
                                          <p:spTgt spid="1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animBg="1"/>
      <p:bldP spid="9" grpId="0" animBg="1"/>
      <p:bldP spid="11" grpId="0" animBg="1"/>
      <p:bldP spid="13" grpId="0" animBg="1"/>
      <p:bldP spid="15" grpId="0" animBg="1"/>
      <p:bldP spid="1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4000" b="2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13999241"/>
      </p:ext>
    </p:extLst>
  </p:cSld>
  <p:clrMapOvr>
    <a:masterClrMapping/>
  </p:clrMapOvr>
  <mc:AlternateContent xmlns:mc="http://schemas.openxmlformats.org/markup-compatibility/2006" xmlns:p14="http://schemas.microsoft.com/office/powerpoint/2010/main">
    <mc:Choice Requires="p14">
      <p:transition spd="slow" p14:dur="1200" advTm="28000">
        <p:dissolve/>
      </p:transition>
    </mc:Choice>
    <mc:Fallback xmlns="">
      <p:transition spd="slow" advTm="28000">
        <p:dissolv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0|1.6|1|2.4|1.2|1.6|1.4|1.2|1.2|4|0.9|1|1|1.2"/>
</p:tagLst>
</file>

<file path=ppt/tags/tag2.xml><?xml version="1.0" encoding="utf-8"?>
<p:tagLst xmlns:a="http://schemas.openxmlformats.org/drawingml/2006/main" xmlns:r="http://schemas.openxmlformats.org/officeDocument/2006/relationships" xmlns:p="http://schemas.openxmlformats.org/presentationml/2006/main">
  <p:tag name="TIMING" val="|0.3|2.6|1.8|1.5|1.6|1.4"/>
</p:tagLst>
</file>

<file path=ppt/tags/tag3.xml><?xml version="1.0" encoding="utf-8"?>
<p:tagLst xmlns:a="http://schemas.openxmlformats.org/drawingml/2006/main" xmlns:r="http://schemas.openxmlformats.org/officeDocument/2006/relationships" xmlns:p="http://schemas.openxmlformats.org/presentationml/2006/main">
  <p:tag name="TIMING" val="|1.3|2|0.9|1.2|3.1|1.1|1|0.9|0.9|1|1.1|0.8|0.9|1|1.7"/>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525" row="2">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2EED5B0B-58BF-42C5-91DA-FCDC12533222}">
  <we:reference id="wa104380121" version="2.0.0.0" store="en-US" storeType="OMEX"/>
  <we:alternateReferences>
    <we:reference id="wa104380121" version="2.0.0.0" store="WA104380121"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TM03457485[[fn=Mesh]]</Template>
  <TotalTime>11533</TotalTime>
  <Words>1740</Words>
  <Application>Microsoft Office PowerPoint</Application>
  <PresentationFormat>Widescreen</PresentationFormat>
  <Paragraphs>218</Paragraphs>
  <Slides>24</Slides>
  <Notes>1</Notes>
  <HiddenSlides>0</HiddenSlides>
  <MMClips>1</MMClips>
  <ScaleCrop>false</ScaleCrop>
  <HeadingPairs>
    <vt:vector size="6" baseType="variant">
      <vt:variant>
        <vt:lpstr>Fonts Used</vt:lpstr>
      </vt:variant>
      <vt:variant>
        <vt:i4>19</vt:i4>
      </vt:variant>
      <vt:variant>
        <vt:lpstr>Theme</vt:lpstr>
      </vt:variant>
      <vt:variant>
        <vt:i4>1</vt:i4>
      </vt:variant>
      <vt:variant>
        <vt:lpstr>Slide Titles</vt:lpstr>
      </vt:variant>
      <vt:variant>
        <vt:i4>24</vt:i4>
      </vt:variant>
    </vt:vector>
  </HeadingPairs>
  <TitlesOfParts>
    <vt:vector size="44" baseType="lpstr">
      <vt:lpstr>Agency FB</vt:lpstr>
      <vt:lpstr>Algerian</vt:lpstr>
      <vt:lpstr>Arial</vt:lpstr>
      <vt:lpstr>Arial</vt:lpstr>
      <vt:lpstr>Arial Black</vt:lpstr>
      <vt:lpstr>Arial Rounded MT Bold</vt:lpstr>
      <vt:lpstr>Bauhaus 93</vt:lpstr>
      <vt:lpstr>Berlin Sans FB</vt:lpstr>
      <vt:lpstr>Britannic Bold</vt:lpstr>
      <vt:lpstr>Calibri</vt:lpstr>
      <vt:lpstr>Cambria</vt:lpstr>
      <vt:lpstr>Century Gothic</vt:lpstr>
      <vt:lpstr>Comic Sans MS</vt:lpstr>
      <vt:lpstr>Cooper Black</vt:lpstr>
      <vt:lpstr>Copperplate Gothic Bold</vt:lpstr>
      <vt:lpstr>Elephant</vt:lpstr>
      <vt:lpstr>Gadugi</vt:lpstr>
      <vt:lpstr>Modern Love</vt:lpstr>
      <vt:lpstr>Wingdings</vt:lpstr>
      <vt:lpstr>Mesh</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Supriyo Dey</dc:creator>
  <cp:lastModifiedBy>Biswadip Ghosh</cp:lastModifiedBy>
  <cp:revision>93</cp:revision>
  <dcterms:created xsi:type="dcterms:W3CDTF">2021-08-14T04:22:28Z</dcterms:created>
  <dcterms:modified xsi:type="dcterms:W3CDTF">2024-06-08T04:02:55Z</dcterms:modified>
</cp:coreProperties>
</file>